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1"/>
  </p:notesMasterIdLst>
  <p:sldIdLst>
    <p:sldId id="283"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boto Black" panose="02000000000000000000" pitchFamily="2" charset="0"/>
      <p:bold r:id="rId40"/>
      <p:italic r:id="rId41"/>
      <p:boldItalic r:id="rId42"/>
    </p:embeddedFont>
    <p:embeddedFont>
      <p:font typeface="Roboto Light" panose="02000000000000000000" pitchFamily="2" charset="0"/>
      <p:regular r:id="rId43"/>
      <p:bold r:id="rId44"/>
      <p:italic r:id="rId45"/>
      <p:boldItalic r:id="rId46"/>
    </p:embeddedFont>
    <p:embeddedFont>
      <p:font typeface="Roboto Medium"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Az50MlrHuGnPpBdZ/ginqMDJc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95"/>
    <p:restoredTop sz="94718"/>
  </p:normalViewPr>
  <p:slideViewPr>
    <p:cSldViewPr snapToGrid="0" snapToObjects="1">
      <p:cViewPr varScale="1">
        <p:scale>
          <a:sx n="67" d="100"/>
          <a:sy n="67" d="100"/>
        </p:scale>
        <p:origin x="6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87c63d6af9_1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4" name="Google Shape;404;g287c63d6af9_1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5693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86464effe8_0_3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sz="1200"/>
          </a:p>
        </p:txBody>
      </p:sp>
      <p:sp>
        <p:nvSpPr>
          <p:cNvPr id="314" name="Google Shape;314;g286464effe8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86464effe8_2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g286464effe8_2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86464effe8_2_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5" name="Google Shape;345;g286464effe8_2_2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86464effe8_2_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8" name="Google Shape;358;g286464effe8_2_3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86464effe8_2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86464effe8_2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86464effe8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g286464effe8_2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86464effe8_2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4" name="Google Shape;394;g286464effe8_2_1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86464effe8_2_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g286464effe8_2_2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86464effe8_2_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0" name="Google Shape;420;g286464effe8_2_2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86464effe8_2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g286464effe8_2_2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86464effe8_2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6" name="Google Shape;446;g286464effe8_2_2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9" name="Google Shape;459;p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87dba04e60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2" name="Google Shape;472;g287dba04e60_0_1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87dba04e60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5" name="Google Shape;485;g287dba04e60_0_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87dba04e60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8" name="Google Shape;498;g287dba04e60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87dba04e60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1" name="Google Shape;511;g287dba04e60_0_1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87dba04e60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4" name="Google Shape;524;g287dba04e60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87dba04e60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7" name="Google Shape;537;g287dba04e60_0_1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0" name="Google Shape;550;p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p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86464effe8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86464effe8_0_15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6464effe8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86464effe8_0_16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86464effe8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86464effe8_0_17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86464effe8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86464effe8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6"/>
        <p:cNvGrpSpPr/>
        <p:nvPr/>
      </p:nvGrpSpPr>
      <p:grpSpPr>
        <a:xfrm>
          <a:off x="0" y="0"/>
          <a:ext cx="0" cy="0"/>
          <a:chOff x="0" y="0"/>
          <a:chExt cx="0" cy="0"/>
        </a:xfrm>
      </p:grpSpPr>
      <p:sp>
        <p:nvSpPr>
          <p:cNvPr id="87" name="Google Shape;87;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90"/>
        <p:cNvGrpSpPr/>
        <p:nvPr/>
      </p:nvGrpSpPr>
      <p:grpSpPr>
        <a:xfrm>
          <a:off x="0" y="0"/>
          <a:ext cx="0" cy="0"/>
          <a:chOff x="0" y="0"/>
          <a:chExt cx="0" cy="0"/>
        </a:xfrm>
      </p:grpSpPr>
      <p:sp>
        <p:nvSpPr>
          <p:cNvPr id="91" name="Google Shape;91;p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24"/>
        <p:cNvGrpSpPr/>
        <p:nvPr/>
      </p:nvGrpSpPr>
      <p:grpSpPr>
        <a:xfrm>
          <a:off x="0" y="0"/>
          <a:ext cx="0" cy="0"/>
          <a:chOff x="0" y="0"/>
          <a:chExt cx="0" cy="0"/>
        </a:xfrm>
      </p:grpSpPr>
      <p:sp>
        <p:nvSpPr>
          <p:cNvPr id="125" name="Google Shape;125;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2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8"/>
          <p:cNvSpPr>
            <a:spLocks noGrp="1"/>
          </p:cNvSpPr>
          <p:nvPr>
            <p:ph type="pic" idx="2"/>
          </p:nvPr>
        </p:nvSpPr>
        <p:spPr>
          <a:xfrm>
            <a:off x="5183188" y="987425"/>
            <a:ext cx="6172200" cy="4873500"/>
          </a:xfrm>
          <a:prstGeom prst="rect">
            <a:avLst/>
          </a:prstGeom>
          <a:noFill/>
          <a:ln>
            <a:noFill/>
          </a:ln>
        </p:spPr>
      </p:sp>
      <p:sp>
        <p:nvSpPr>
          <p:cNvPr id="139" name="Google Shape;139;p2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43"/>
        <p:cNvGrpSpPr/>
        <p:nvPr/>
      </p:nvGrpSpPr>
      <p:grpSpPr>
        <a:xfrm>
          <a:off x="0" y="0"/>
          <a:ext cx="0" cy="0"/>
          <a:chOff x="0" y="0"/>
          <a:chExt cx="0" cy="0"/>
        </a:xfrm>
      </p:grpSpPr>
      <p:sp>
        <p:nvSpPr>
          <p:cNvPr id="144" name="Google Shape;144;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5"/>
        <p:cNvGrpSpPr/>
        <p:nvPr/>
      </p:nvGrpSpPr>
      <p:grpSpPr>
        <a:xfrm>
          <a:off x="0" y="0"/>
          <a:ext cx="0" cy="0"/>
          <a:chOff x="0" y="0"/>
          <a:chExt cx="0" cy="0"/>
        </a:xfrm>
      </p:grpSpPr>
      <p:pic>
        <p:nvPicPr>
          <p:cNvPr id="156" name="Google Shape;156;g1e83e104030_0_161"/>
          <p:cNvPicPr preferRelativeResize="0"/>
          <p:nvPr/>
        </p:nvPicPr>
        <p:blipFill rotWithShape="1">
          <a:blip r:embed="rId2">
            <a:alphaModFix/>
          </a:blip>
          <a:srcRect/>
          <a:stretch/>
        </p:blipFill>
        <p:spPr>
          <a:xfrm>
            <a:off x="0" y="0"/>
            <a:ext cx="12192000" cy="6858008"/>
          </a:xfrm>
          <a:prstGeom prst="rect">
            <a:avLst/>
          </a:prstGeom>
          <a:noFill/>
          <a:ln>
            <a:noFill/>
          </a:ln>
        </p:spPr>
      </p:pic>
      <p:sp>
        <p:nvSpPr>
          <p:cNvPr id="157" name="Google Shape;157;g1e83e104030_0_161"/>
          <p:cNvSpPr txBox="1">
            <a:spLocks noGrp="1"/>
          </p:cNvSpPr>
          <p:nvPr>
            <p:ph type="body" idx="1"/>
          </p:nvPr>
        </p:nvSpPr>
        <p:spPr>
          <a:xfrm>
            <a:off x="415600" y="5640767"/>
            <a:ext cx="7998600" cy="807000"/>
          </a:xfrm>
          <a:prstGeom prst="rect">
            <a:avLst/>
          </a:prstGeom>
          <a:noFill/>
          <a:ln>
            <a:noFill/>
          </a:ln>
        </p:spPr>
        <p:txBody>
          <a:bodyPr spcFirstLastPara="1" wrap="square" lIns="121900" tIns="121900" rIns="121900" bIns="121900" anchor="ctr" anchorCtr="0">
            <a:normAutofit/>
          </a:bodyPr>
          <a:lstStyle>
            <a:lvl1pPr marL="457200" lvl="0" indent="-228600" algn="l" rtl="0">
              <a:lnSpc>
                <a:spcPct val="100000"/>
              </a:lnSpc>
              <a:spcBef>
                <a:spcPts val="0"/>
              </a:spcBef>
              <a:spcAft>
                <a:spcPts val="0"/>
              </a:spcAft>
              <a:buSzPts val="2400"/>
              <a:buNone/>
              <a:defRPr/>
            </a:lvl1pPr>
          </a:lstStyle>
          <a:p>
            <a:endParaRPr/>
          </a:p>
        </p:txBody>
      </p:sp>
      <p:sp>
        <p:nvSpPr>
          <p:cNvPr id="158" name="Google Shape;158;g1e83e104030_0_161"/>
          <p:cNvSpPr txBox="1">
            <a:spLocks noGrp="1"/>
          </p:cNvSpPr>
          <p:nvPr>
            <p:ph type="sldNum" idx="12"/>
          </p:nvPr>
        </p:nvSpPr>
        <p:spPr>
          <a:xfrm>
            <a:off x="11296611" y="6217622"/>
            <a:ext cx="731700" cy="5250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59"/>
        <p:cNvGrpSpPr/>
        <p:nvPr/>
      </p:nvGrpSpPr>
      <p:grpSpPr>
        <a:xfrm>
          <a:off x="0" y="0"/>
          <a:ext cx="0" cy="0"/>
          <a:chOff x="0" y="0"/>
          <a:chExt cx="0" cy="0"/>
        </a:xfrm>
      </p:grpSpPr>
      <p:pic>
        <p:nvPicPr>
          <p:cNvPr id="160" name="Google Shape;160;g286464effe8_0_152"/>
          <p:cNvPicPr preferRelativeResize="0"/>
          <p:nvPr/>
        </p:nvPicPr>
        <p:blipFill rotWithShape="1">
          <a:blip r:embed="rId2">
            <a:alphaModFix/>
          </a:blip>
          <a:srcRect/>
          <a:stretch/>
        </p:blipFill>
        <p:spPr>
          <a:xfrm>
            <a:off x="0" y="0"/>
            <a:ext cx="12191995" cy="6858000"/>
          </a:xfrm>
          <a:prstGeom prst="rect">
            <a:avLst/>
          </a:prstGeom>
          <a:noFill/>
          <a:ln>
            <a:noFill/>
          </a:ln>
        </p:spPr>
      </p:pic>
      <p:sp>
        <p:nvSpPr>
          <p:cNvPr id="161" name="Google Shape;161;g286464effe8_0_152"/>
          <p:cNvSpPr txBox="1">
            <a:spLocks noGrp="1"/>
          </p:cNvSpPr>
          <p:nvPr>
            <p:ph type="title"/>
          </p:nvPr>
        </p:nvSpPr>
        <p:spPr>
          <a:xfrm>
            <a:off x="415600" y="2867800"/>
            <a:ext cx="11361000" cy="1122600"/>
          </a:xfrm>
          <a:prstGeom prst="rect">
            <a:avLst/>
          </a:prstGeom>
          <a:noFill/>
          <a:ln>
            <a:noFill/>
          </a:ln>
        </p:spPr>
        <p:txBody>
          <a:bodyPr spcFirstLastPara="1" wrap="square" lIns="121900" tIns="121900" rIns="121900" bIns="121900" anchor="ctr" anchorCtr="0">
            <a:norm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62" name="Google Shape;162;g286464effe8_0_152"/>
          <p:cNvSpPr txBox="1">
            <a:spLocks noGrp="1"/>
          </p:cNvSpPr>
          <p:nvPr>
            <p:ph type="sldNum" idx="12"/>
          </p:nvPr>
        </p:nvSpPr>
        <p:spPr>
          <a:xfrm>
            <a:off x="11296611" y="6217622"/>
            <a:ext cx="731700" cy="5250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3"/>
        <p:cNvGrpSpPr/>
        <p:nvPr/>
      </p:nvGrpSpPr>
      <p:grpSpPr>
        <a:xfrm>
          <a:off x="0" y="0"/>
          <a:ext cx="0" cy="0"/>
          <a:chOff x="0" y="0"/>
          <a:chExt cx="0" cy="0"/>
        </a:xfrm>
      </p:grpSpPr>
      <p:pic>
        <p:nvPicPr>
          <p:cNvPr id="164" name="Google Shape;164;g286464effe8_0_326"/>
          <p:cNvPicPr preferRelativeResize="0"/>
          <p:nvPr/>
        </p:nvPicPr>
        <p:blipFill rotWithShape="1">
          <a:blip r:embed="rId2">
            <a:alphaModFix/>
          </a:blip>
          <a:srcRect r="21911"/>
          <a:stretch/>
        </p:blipFill>
        <p:spPr>
          <a:xfrm>
            <a:off x="2671426" y="0"/>
            <a:ext cx="9520574" cy="6858000"/>
          </a:xfrm>
          <a:prstGeom prst="rect">
            <a:avLst/>
          </a:prstGeom>
          <a:noFill/>
          <a:ln>
            <a:noFill/>
          </a:ln>
        </p:spPr>
      </p:pic>
      <p:sp>
        <p:nvSpPr>
          <p:cNvPr id="165" name="Google Shape;165;g286464effe8_0_326"/>
          <p:cNvSpPr txBox="1">
            <a:spLocks noGrp="1"/>
          </p:cNvSpPr>
          <p:nvPr>
            <p:ph type="title"/>
          </p:nvPr>
        </p:nvSpPr>
        <p:spPr>
          <a:xfrm>
            <a:off x="354000" y="1644234"/>
            <a:ext cx="5393700" cy="1976400"/>
          </a:xfrm>
          <a:prstGeom prst="rect">
            <a:avLst/>
          </a:prstGeom>
          <a:noFill/>
          <a:ln>
            <a:noFill/>
          </a:ln>
        </p:spPr>
        <p:txBody>
          <a:bodyPr spcFirstLastPara="1" wrap="square" lIns="121900" tIns="121900" rIns="121900" bIns="121900" anchor="b" anchorCtr="0">
            <a:normAutofit/>
          </a:bodyPr>
          <a:lstStyle>
            <a:lvl1pPr lvl="0" algn="l" rtl="0">
              <a:lnSpc>
                <a:spcPct val="70000"/>
              </a:lnSpc>
              <a:spcBef>
                <a:spcPts val="0"/>
              </a:spcBef>
              <a:spcAft>
                <a:spcPts val="0"/>
              </a:spcAft>
              <a:buSzPts val="5600"/>
              <a:buNone/>
              <a:defRPr sz="5600"/>
            </a:lvl1pPr>
            <a:lvl2pPr lvl="1" algn="ctr" rtl="0">
              <a:lnSpc>
                <a:spcPct val="100000"/>
              </a:lnSpc>
              <a:spcBef>
                <a:spcPts val="0"/>
              </a:spcBef>
              <a:spcAft>
                <a:spcPts val="0"/>
              </a:spcAft>
              <a:buSzPts val="5600"/>
              <a:buFont typeface="Roboto"/>
              <a:buNone/>
              <a:defRPr sz="5600">
                <a:latin typeface="Roboto"/>
                <a:ea typeface="Roboto"/>
                <a:cs typeface="Roboto"/>
                <a:sym typeface="Roboto"/>
              </a:defRPr>
            </a:lvl2pPr>
            <a:lvl3pPr lvl="2" algn="ctr" rtl="0">
              <a:lnSpc>
                <a:spcPct val="100000"/>
              </a:lnSpc>
              <a:spcBef>
                <a:spcPts val="0"/>
              </a:spcBef>
              <a:spcAft>
                <a:spcPts val="0"/>
              </a:spcAft>
              <a:buSzPts val="5600"/>
              <a:buFont typeface="Roboto"/>
              <a:buNone/>
              <a:defRPr sz="5600">
                <a:latin typeface="Roboto"/>
                <a:ea typeface="Roboto"/>
                <a:cs typeface="Roboto"/>
                <a:sym typeface="Roboto"/>
              </a:defRPr>
            </a:lvl3pPr>
            <a:lvl4pPr lvl="3" algn="ctr" rtl="0">
              <a:lnSpc>
                <a:spcPct val="100000"/>
              </a:lnSpc>
              <a:spcBef>
                <a:spcPts val="0"/>
              </a:spcBef>
              <a:spcAft>
                <a:spcPts val="0"/>
              </a:spcAft>
              <a:buSzPts val="5600"/>
              <a:buFont typeface="Roboto"/>
              <a:buNone/>
              <a:defRPr sz="5600">
                <a:latin typeface="Roboto"/>
                <a:ea typeface="Roboto"/>
                <a:cs typeface="Roboto"/>
                <a:sym typeface="Roboto"/>
              </a:defRPr>
            </a:lvl4pPr>
            <a:lvl5pPr lvl="4" algn="ctr" rtl="0">
              <a:lnSpc>
                <a:spcPct val="100000"/>
              </a:lnSpc>
              <a:spcBef>
                <a:spcPts val="0"/>
              </a:spcBef>
              <a:spcAft>
                <a:spcPts val="0"/>
              </a:spcAft>
              <a:buSzPts val="5600"/>
              <a:buFont typeface="Roboto"/>
              <a:buNone/>
              <a:defRPr sz="5600">
                <a:latin typeface="Roboto"/>
                <a:ea typeface="Roboto"/>
                <a:cs typeface="Roboto"/>
                <a:sym typeface="Roboto"/>
              </a:defRPr>
            </a:lvl5pPr>
            <a:lvl6pPr lvl="5" algn="ctr" rtl="0">
              <a:lnSpc>
                <a:spcPct val="100000"/>
              </a:lnSpc>
              <a:spcBef>
                <a:spcPts val="0"/>
              </a:spcBef>
              <a:spcAft>
                <a:spcPts val="0"/>
              </a:spcAft>
              <a:buSzPts val="5600"/>
              <a:buFont typeface="Roboto"/>
              <a:buNone/>
              <a:defRPr sz="5600">
                <a:latin typeface="Roboto"/>
                <a:ea typeface="Roboto"/>
                <a:cs typeface="Roboto"/>
                <a:sym typeface="Roboto"/>
              </a:defRPr>
            </a:lvl6pPr>
            <a:lvl7pPr lvl="6" algn="ctr" rtl="0">
              <a:lnSpc>
                <a:spcPct val="100000"/>
              </a:lnSpc>
              <a:spcBef>
                <a:spcPts val="0"/>
              </a:spcBef>
              <a:spcAft>
                <a:spcPts val="0"/>
              </a:spcAft>
              <a:buSzPts val="5600"/>
              <a:buFont typeface="Roboto"/>
              <a:buNone/>
              <a:defRPr sz="5600">
                <a:latin typeface="Roboto"/>
                <a:ea typeface="Roboto"/>
                <a:cs typeface="Roboto"/>
                <a:sym typeface="Roboto"/>
              </a:defRPr>
            </a:lvl7pPr>
            <a:lvl8pPr lvl="7" algn="ctr" rtl="0">
              <a:lnSpc>
                <a:spcPct val="100000"/>
              </a:lnSpc>
              <a:spcBef>
                <a:spcPts val="0"/>
              </a:spcBef>
              <a:spcAft>
                <a:spcPts val="0"/>
              </a:spcAft>
              <a:buSzPts val="5600"/>
              <a:buFont typeface="Roboto"/>
              <a:buNone/>
              <a:defRPr sz="5600">
                <a:latin typeface="Roboto"/>
                <a:ea typeface="Roboto"/>
                <a:cs typeface="Roboto"/>
                <a:sym typeface="Roboto"/>
              </a:defRPr>
            </a:lvl8pPr>
            <a:lvl9pPr lvl="8" algn="ctr" rtl="0">
              <a:lnSpc>
                <a:spcPct val="100000"/>
              </a:lnSpc>
              <a:spcBef>
                <a:spcPts val="0"/>
              </a:spcBef>
              <a:spcAft>
                <a:spcPts val="0"/>
              </a:spcAft>
              <a:buSzPts val="5600"/>
              <a:buFont typeface="Roboto"/>
              <a:buNone/>
              <a:defRPr sz="5600">
                <a:latin typeface="Roboto"/>
                <a:ea typeface="Roboto"/>
                <a:cs typeface="Roboto"/>
                <a:sym typeface="Roboto"/>
              </a:defRPr>
            </a:lvl9pPr>
          </a:lstStyle>
          <a:p>
            <a:endParaRPr/>
          </a:p>
        </p:txBody>
      </p:sp>
      <p:sp>
        <p:nvSpPr>
          <p:cNvPr id="166" name="Google Shape;166;g286464effe8_0_326"/>
          <p:cNvSpPr txBox="1">
            <a:spLocks noGrp="1"/>
          </p:cNvSpPr>
          <p:nvPr>
            <p:ph type="subTitle" idx="1"/>
          </p:nvPr>
        </p:nvSpPr>
        <p:spPr>
          <a:xfrm>
            <a:off x="354000" y="3737434"/>
            <a:ext cx="4251300" cy="9969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2700"/>
              <a:buFont typeface="Roboto Light"/>
              <a:buNone/>
              <a:defRPr sz="2700">
                <a:latin typeface="Roboto Light"/>
                <a:ea typeface="Roboto Light"/>
                <a:cs typeface="Roboto Light"/>
                <a:sym typeface="Roboto Light"/>
              </a:defRPr>
            </a:lvl1pPr>
            <a:lvl2pPr lvl="1" algn="ctr" rtl="0">
              <a:lnSpc>
                <a:spcPct val="100000"/>
              </a:lnSpc>
              <a:spcBef>
                <a:spcPts val="0"/>
              </a:spcBef>
              <a:spcAft>
                <a:spcPts val="0"/>
              </a:spcAft>
              <a:buSzPts val="2800"/>
              <a:buFont typeface="Roboto"/>
              <a:buNone/>
              <a:defRPr sz="2800">
                <a:latin typeface="Roboto"/>
                <a:ea typeface="Roboto"/>
                <a:cs typeface="Roboto"/>
                <a:sym typeface="Roboto"/>
              </a:defRPr>
            </a:lvl2pPr>
            <a:lvl3pPr lvl="2" algn="ctr" rtl="0">
              <a:lnSpc>
                <a:spcPct val="100000"/>
              </a:lnSpc>
              <a:spcBef>
                <a:spcPts val="0"/>
              </a:spcBef>
              <a:spcAft>
                <a:spcPts val="0"/>
              </a:spcAft>
              <a:buSzPts val="2800"/>
              <a:buFont typeface="Roboto"/>
              <a:buNone/>
              <a:defRPr sz="2800">
                <a:latin typeface="Roboto"/>
                <a:ea typeface="Roboto"/>
                <a:cs typeface="Roboto"/>
                <a:sym typeface="Roboto"/>
              </a:defRPr>
            </a:lvl3pPr>
            <a:lvl4pPr lvl="3" algn="ctr" rtl="0">
              <a:lnSpc>
                <a:spcPct val="100000"/>
              </a:lnSpc>
              <a:spcBef>
                <a:spcPts val="0"/>
              </a:spcBef>
              <a:spcAft>
                <a:spcPts val="0"/>
              </a:spcAft>
              <a:buSzPts val="2800"/>
              <a:buFont typeface="Roboto"/>
              <a:buNone/>
              <a:defRPr sz="2800">
                <a:latin typeface="Roboto"/>
                <a:ea typeface="Roboto"/>
                <a:cs typeface="Roboto"/>
                <a:sym typeface="Roboto"/>
              </a:defRPr>
            </a:lvl4pPr>
            <a:lvl5pPr lvl="4" algn="ctr" rtl="0">
              <a:lnSpc>
                <a:spcPct val="100000"/>
              </a:lnSpc>
              <a:spcBef>
                <a:spcPts val="0"/>
              </a:spcBef>
              <a:spcAft>
                <a:spcPts val="0"/>
              </a:spcAft>
              <a:buSzPts val="2800"/>
              <a:buFont typeface="Roboto"/>
              <a:buNone/>
              <a:defRPr sz="2800">
                <a:latin typeface="Roboto"/>
                <a:ea typeface="Roboto"/>
                <a:cs typeface="Roboto"/>
                <a:sym typeface="Roboto"/>
              </a:defRPr>
            </a:lvl5pPr>
            <a:lvl6pPr lvl="5" algn="ctr" rtl="0">
              <a:lnSpc>
                <a:spcPct val="100000"/>
              </a:lnSpc>
              <a:spcBef>
                <a:spcPts val="0"/>
              </a:spcBef>
              <a:spcAft>
                <a:spcPts val="0"/>
              </a:spcAft>
              <a:buSzPts val="2800"/>
              <a:buFont typeface="Roboto"/>
              <a:buNone/>
              <a:defRPr sz="2800">
                <a:latin typeface="Roboto"/>
                <a:ea typeface="Roboto"/>
                <a:cs typeface="Roboto"/>
                <a:sym typeface="Roboto"/>
              </a:defRPr>
            </a:lvl6pPr>
            <a:lvl7pPr lvl="6" algn="ctr" rtl="0">
              <a:lnSpc>
                <a:spcPct val="100000"/>
              </a:lnSpc>
              <a:spcBef>
                <a:spcPts val="0"/>
              </a:spcBef>
              <a:spcAft>
                <a:spcPts val="0"/>
              </a:spcAft>
              <a:buSzPts val="2800"/>
              <a:buFont typeface="Roboto"/>
              <a:buNone/>
              <a:defRPr sz="2800">
                <a:latin typeface="Roboto"/>
                <a:ea typeface="Roboto"/>
                <a:cs typeface="Roboto"/>
                <a:sym typeface="Roboto"/>
              </a:defRPr>
            </a:lvl7pPr>
            <a:lvl8pPr lvl="7" algn="ctr" rtl="0">
              <a:lnSpc>
                <a:spcPct val="100000"/>
              </a:lnSpc>
              <a:spcBef>
                <a:spcPts val="0"/>
              </a:spcBef>
              <a:spcAft>
                <a:spcPts val="0"/>
              </a:spcAft>
              <a:buSzPts val="2800"/>
              <a:buFont typeface="Roboto"/>
              <a:buNone/>
              <a:defRPr sz="2800">
                <a:latin typeface="Roboto"/>
                <a:ea typeface="Roboto"/>
                <a:cs typeface="Roboto"/>
                <a:sym typeface="Roboto"/>
              </a:defRPr>
            </a:lvl8pPr>
            <a:lvl9pPr lvl="8" algn="ctr" rtl="0">
              <a:lnSpc>
                <a:spcPct val="100000"/>
              </a:lnSpc>
              <a:spcBef>
                <a:spcPts val="0"/>
              </a:spcBef>
              <a:spcAft>
                <a:spcPts val="0"/>
              </a:spcAft>
              <a:buSzPts val="2800"/>
              <a:buFont typeface="Roboto"/>
              <a:buNone/>
              <a:defRPr sz="2800">
                <a:latin typeface="Roboto"/>
                <a:ea typeface="Roboto"/>
                <a:cs typeface="Roboto"/>
                <a:sym typeface="Roboto"/>
              </a:defRPr>
            </a:lvl9pPr>
          </a:lstStyle>
          <a:p>
            <a:endParaRPr/>
          </a:p>
        </p:txBody>
      </p:sp>
      <p:sp>
        <p:nvSpPr>
          <p:cNvPr id="167" name="Google Shape;167;g286464effe8_0_326"/>
          <p:cNvSpPr txBox="1">
            <a:spLocks noGrp="1"/>
          </p:cNvSpPr>
          <p:nvPr>
            <p:ph type="body" idx="2"/>
          </p:nvPr>
        </p:nvSpPr>
        <p:spPr>
          <a:xfrm>
            <a:off x="6586000" y="965434"/>
            <a:ext cx="5116200" cy="4926900"/>
          </a:xfrm>
          <a:prstGeom prst="rect">
            <a:avLst/>
          </a:prstGeom>
          <a:noFill/>
          <a:ln>
            <a:noFill/>
          </a:ln>
        </p:spPr>
        <p:txBody>
          <a:bodyPr spcFirstLastPara="1" wrap="square" lIns="121900" tIns="121900" rIns="121900" bIns="121900" anchor="ctr" anchorCtr="0">
            <a:normAutofit/>
          </a:bodyPr>
          <a:lstStyle>
            <a:lvl1pPr marL="457200" lvl="0" indent="-381000" algn="l" rtl="0">
              <a:lnSpc>
                <a:spcPct val="115000"/>
              </a:lnSpc>
              <a:spcBef>
                <a:spcPts val="0"/>
              </a:spcBef>
              <a:spcAft>
                <a:spcPts val="0"/>
              </a:spcAft>
              <a:buClr>
                <a:schemeClr val="dk1"/>
              </a:buClr>
              <a:buSzPts val="2400"/>
              <a:buFont typeface="Roboto"/>
              <a:buChar char="●"/>
              <a:defRPr>
                <a:solidFill>
                  <a:schemeClr val="dk1"/>
                </a:solidFill>
                <a:latin typeface="Roboto"/>
                <a:ea typeface="Roboto"/>
                <a:cs typeface="Roboto"/>
                <a:sym typeface="Roboto"/>
              </a:defRPr>
            </a:lvl1pPr>
            <a:lvl2pPr marL="914400" lvl="1"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2pPr>
            <a:lvl3pPr marL="1371600" lvl="2"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3pPr>
            <a:lvl4pPr marL="1828800" lvl="3"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4pPr>
            <a:lvl5pPr marL="2286000" lvl="4"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5pPr>
            <a:lvl6pPr marL="2743200" lvl="5"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6pPr>
            <a:lvl7pPr marL="3200400" lvl="6"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7pPr>
            <a:lvl8pPr marL="3657600" lvl="7"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8pPr>
            <a:lvl9pPr marL="4114800" lvl="8" indent="-349250" algn="l" rtl="0">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9pPr>
          </a:lstStyle>
          <a:p>
            <a:endParaRPr/>
          </a:p>
        </p:txBody>
      </p:sp>
      <p:sp>
        <p:nvSpPr>
          <p:cNvPr id="168" name="Google Shape;168;g286464effe8_0_326"/>
          <p:cNvSpPr txBox="1">
            <a:spLocks noGrp="1"/>
          </p:cNvSpPr>
          <p:nvPr>
            <p:ph type="sldNum" idx="12"/>
          </p:nvPr>
        </p:nvSpPr>
        <p:spPr>
          <a:xfrm>
            <a:off x="11296611" y="6217622"/>
            <a:ext cx="731700" cy="5250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
        <p:nvSpPr>
          <p:cNvPr id="169" name="Google Shape;169;g286464effe8_0_326"/>
          <p:cNvSpPr/>
          <p:nvPr/>
        </p:nvSpPr>
        <p:spPr>
          <a:xfrm>
            <a:off x="2671405" y="5088400"/>
            <a:ext cx="2024100" cy="1769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70" name="Google Shape;170;g286464effe8_0_326"/>
          <p:cNvSpPr/>
          <p:nvPr/>
        </p:nvSpPr>
        <p:spPr>
          <a:xfrm>
            <a:off x="10822534" y="278734"/>
            <a:ext cx="1205700" cy="996900"/>
          </a:xfrm>
          <a:prstGeom prst="rect">
            <a:avLst/>
          </a:prstGeom>
          <a:solidFill>
            <a:srgbClr val="F2B70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1"/>
        <p:cNvGrpSpPr/>
        <p:nvPr/>
      </p:nvGrpSpPr>
      <p:grpSpPr>
        <a:xfrm>
          <a:off x="0" y="0"/>
          <a:ext cx="0" cy="0"/>
          <a:chOff x="0" y="0"/>
          <a:chExt cx="0" cy="0"/>
        </a:xfrm>
      </p:grpSpPr>
      <p:sp>
        <p:nvSpPr>
          <p:cNvPr id="172" name="Google Shape;172;g286464effe8_0_334"/>
          <p:cNvSpPr/>
          <p:nvPr/>
        </p:nvSpPr>
        <p:spPr>
          <a:xfrm>
            <a:off x="7715250" y="-75"/>
            <a:ext cx="4476900" cy="6858000"/>
          </a:xfrm>
          <a:prstGeom prst="rect">
            <a:avLst/>
          </a:prstGeom>
          <a:solidFill>
            <a:srgbClr val="00905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3" name="Google Shape;173;g286464effe8_0_334"/>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rtl="0">
              <a:lnSpc>
                <a:spcPct val="70000"/>
              </a:lnSpc>
              <a:spcBef>
                <a:spcPts val="0"/>
              </a:spcBef>
              <a:spcAft>
                <a:spcPts val="0"/>
              </a:spcAft>
              <a:buSzPts val="3200"/>
              <a:buNone/>
              <a:defRPr sz="3200"/>
            </a:lvl1pPr>
            <a:lvl2pPr lvl="1" algn="l" rtl="0">
              <a:lnSpc>
                <a:spcPct val="100000"/>
              </a:lnSpc>
              <a:spcBef>
                <a:spcPts val="0"/>
              </a:spcBef>
              <a:spcAft>
                <a:spcPts val="0"/>
              </a:spcAft>
              <a:buSzPts val="3200"/>
              <a:buFont typeface="Roboto"/>
              <a:buNone/>
              <a:defRPr sz="3200">
                <a:latin typeface="Roboto"/>
                <a:ea typeface="Roboto"/>
                <a:cs typeface="Roboto"/>
                <a:sym typeface="Roboto"/>
              </a:defRPr>
            </a:lvl2pPr>
            <a:lvl3pPr lvl="2" algn="l" rtl="0">
              <a:lnSpc>
                <a:spcPct val="100000"/>
              </a:lnSpc>
              <a:spcBef>
                <a:spcPts val="0"/>
              </a:spcBef>
              <a:spcAft>
                <a:spcPts val="0"/>
              </a:spcAft>
              <a:buSzPts val="3200"/>
              <a:buFont typeface="Roboto"/>
              <a:buNone/>
              <a:defRPr sz="3200">
                <a:latin typeface="Roboto"/>
                <a:ea typeface="Roboto"/>
                <a:cs typeface="Roboto"/>
                <a:sym typeface="Roboto"/>
              </a:defRPr>
            </a:lvl3pPr>
            <a:lvl4pPr lvl="3" algn="l" rtl="0">
              <a:lnSpc>
                <a:spcPct val="100000"/>
              </a:lnSpc>
              <a:spcBef>
                <a:spcPts val="0"/>
              </a:spcBef>
              <a:spcAft>
                <a:spcPts val="0"/>
              </a:spcAft>
              <a:buSzPts val="3200"/>
              <a:buFont typeface="Roboto"/>
              <a:buNone/>
              <a:defRPr sz="3200">
                <a:latin typeface="Roboto"/>
                <a:ea typeface="Roboto"/>
                <a:cs typeface="Roboto"/>
                <a:sym typeface="Roboto"/>
              </a:defRPr>
            </a:lvl4pPr>
            <a:lvl5pPr lvl="4" algn="l" rtl="0">
              <a:lnSpc>
                <a:spcPct val="100000"/>
              </a:lnSpc>
              <a:spcBef>
                <a:spcPts val="0"/>
              </a:spcBef>
              <a:spcAft>
                <a:spcPts val="0"/>
              </a:spcAft>
              <a:buSzPts val="3200"/>
              <a:buFont typeface="Roboto"/>
              <a:buNone/>
              <a:defRPr sz="3200">
                <a:latin typeface="Roboto"/>
                <a:ea typeface="Roboto"/>
                <a:cs typeface="Roboto"/>
                <a:sym typeface="Roboto"/>
              </a:defRPr>
            </a:lvl5pPr>
            <a:lvl6pPr lvl="5" algn="l" rtl="0">
              <a:lnSpc>
                <a:spcPct val="100000"/>
              </a:lnSpc>
              <a:spcBef>
                <a:spcPts val="0"/>
              </a:spcBef>
              <a:spcAft>
                <a:spcPts val="0"/>
              </a:spcAft>
              <a:buSzPts val="3200"/>
              <a:buFont typeface="Roboto"/>
              <a:buNone/>
              <a:defRPr sz="3200">
                <a:latin typeface="Roboto"/>
                <a:ea typeface="Roboto"/>
                <a:cs typeface="Roboto"/>
                <a:sym typeface="Roboto"/>
              </a:defRPr>
            </a:lvl6pPr>
            <a:lvl7pPr lvl="6" algn="l" rtl="0">
              <a:lnSpc>
                <a:spcPct val="100000"/>
              </a:lnSpc>
              <a:spcBef>
                <a:spcPts val="0"/>
              </a:spcBef>
              <a:spcAft>
                <a:spcPts val="0"/>
              </a:spcAft>
              <a:buSzPts val="3200"/>
              <a:buFont typeface="Roboto"/>
              <a:buNone/>
              <a:defRPr sz="3200">
                <a:latin typeface="Roboto"/>
                <a:ea typeface="Roboto"/>
                <a:cs typeface="Roboto"/>
                <a:sym typeface="Roboto"/>
              </a:defRPr>
            </a:lvl7pPr>
            <a:lvl8pPr lvl="7" algn="l" rtl="0">
              <a:lnSpc>
                <a:spcPct val="100000"/>
              </a:lnSpc>
              <a:spcBef>
                <a:spcPts val="0"/>
              </a:spcBef>
              <a:spcAft>
                <a:spcPts val="0"/>
              </a:spcAft>
              <a:buSzPts val="3200"/>
              <a:buFont typeface="Roboto"/>
              <a:buNone/>
              <a:defRPr sz="3200">
                <a:latin typeface="Roboto"/>
                <a:ea typeface="Roboto"/>
                <a:cs typeface="Roboto"/>
                <a:sym typeface="Roboto"/>
              </a:defRPr>
            </a:lvl8pPr>
            <a:lvl9pPr lvl="8" algn="l" rtl="0">
              <a:lnSpc>
                <a:spcPct val="100000"/>
              </a:lnSpc>
              <a:spcBef>
                <a:spcPts val="0"/>
              </a:spcBef>
              <a:spcAft>
                <a:spcPts val="0"/>
              </a:spcAft>
              <a:buSzPts val="3200"/>
              <a:buFont typeface="Roboto"/>
              <a:buNone/>
              <a:defRPr sz="3200">
                <a:latin typeface="Roboto"/>
                <a:ea typeface="Roboto"/>
                <a:cs typeface="Roboto"/>
                <a:sym typeface="Roboto"/>
              </a:defRPr>
            </a:lvl9pPr>
          </a:lstStyle>
          <a:p>
            <a:endParaRPr/>
          </a:p>
        </p:txBody>
      </p:sp>
      <p:sp>
        <p:nvSpPr>
          <p:cNvPr id="174" name="Google Shape;174;g286464effe8_0_334"/>
          <p:cNvSpPr txBox="1">
            <a:spLocks noGrp="1"/>
          </p:cNvSpPr>
          <p:nvPr>
            <p:ph type="body" idx="1"/>
          </p:nvPr>
        </p:nvSpPr>
        <p:spPr>
          <a:xfrm>
            <a:off x="415600" y="2149034"/>
            <a:ext cx="5169600" cy="3943200"/>
          </a:xfrm>
          <a:prstGeom prst="rect">
            <a:avLst/>
          </a:prstGeom>
          <a:noFill/>
          <a:ln>
            <a:noFill/>
          </a:ln>
        </p:spPr>
        <p:txBody>
          <a:bodyPr spcFirstLastPara="1" wrap="square" lIns="121900" tIns="121900" rIns="121900" bIns="121900" anchor="t" anchorCtr="0">
            <a:normAutofit/>
          </a:bodyPr>
          <a:lstStyle>
            <a:lvl1pPr marL="457200" lvl="0"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2pPr>
            <a:lvl3pPr marL="1371600" lvl="2"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3pPr>
            <a:lvl4pPr marL="1828800" lvl="3"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4pPr>
            <a:lvl5pPr marL="2286000" lvl="4"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5pPr>
            <a:lvl6pPr marL="2743200" lvl="5"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6pPr>
            <a:lvl7pPr marL="3200400" lvl="6"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7pPr>
            <a:lvl8pPr marL="3657600" lvl="7"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8pPr>
            <a:lvl9pPr marL="4114800" lvl="8"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9pPr>
          </a:lstStyle>
          <a:p>
            <a:endParaRPr/>
          </a:p>
        </p:txBody>
      </p:sp>
      <p:sp>
        <p:nvSpPr>
          <p:cNvPr id="175" name="Google Shape;175;g286464effe8_0_334"/>
          <p:cNvSpPr txBox="1">
            <a:spLocks noGrp="1"/>
          </p:cNvSpPr>
          <p:nvPr>
            <p:ph type="sldNum" idx="12"/>
          </p:nvPr>
        </p:nvSpPr>
        <p:spPr>
          <a:xfrm>
            <a:off x="11296611" y="6217622"/>
            <a:ext cx="731700" cy="5250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
        <p:nvSpPr>
          <p:cNvPr id="176" name="Google Shape;176;g286464effe8_0_334"/>
          <p:cNvSpPr txBox="1">
            <a:spLocks noGrp="1"/>
          </p:cNvSpPr>
          <p:nvPr>
            <p:ph type="body" idx="2"/>
          </p:nvPr>
        </p:nvSpPr>
        <p:spPr>
          <a:xfrm>
            <a:off x="6713734" y="2149034"/>
            <a:ext cx="5169600" cy="3943200"/>
          </a:xfrm>
          <a:prstGeom prst="rect">
            <a:avLst/>
          </a:prstGeom>
          <a:noFill/>
          <a:ln>
            <a:noFill/>
          </a:ln>
        </p:spPr>
        <p:txBody>
          <a:bodyPr spcFirstLastPara="1" wrap="square" lIns="121900" tIns="121900" rIns="121900" bIns="121900" anchor="t" anchorCtr="0">
            <a:normAutofit/>
          </a:bodyPr>
          <a:lstStyle>
            <a:lvl1pPr marL="457200" lvl="0"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2pPr>
            <a:lvl3pPr marL="1371600" lvl="2"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3pPr>
            <a:lvl4pPr marL="1828800" lvl="3"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4pPr>
            <a:lvl5pPr marL="2286000" lvl="4"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5pPr>
            <a:lvl6pPr marL="2743200" lvl="5"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6pPr>
            <a:lvl7pPr marL="3200400" lvl="6"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7pPr>
            <a:lvl8pPr marL="3657600" lvl="7"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8pPr>
            <a:lvl9pPr marL="4114800" lvl="8"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77"/>
        <p:cNvGrpSpPr/>
        <p:nvPr/>
      </p:nvGrpSpPr>
      <p:grpSpPr>
        <a:xfrm>
          <a:off x="0" y="0"/>
          <a:ext cx="0" cy="0"/>
          <a:chOff x="0" y="0"/>
          <a:chExt cx="0" cy="0"/>
        </a:xfrm>
      </p:grpSpPr>
      <p:pic>
        <p:nvPicPr>
          <p:cNvPr id="178" name="Google Shape;178;g286464effe8_0_506"/>
          <p:cNvPicPr preferRelativeResize="0"/>
          <p:nvPr/>
        </p:nvPicPr>
        <p:blipFill>
          <a:blip r:embed="rId2">
            <a:alphaModFix/>
          </a:blip>
          <a:stretch>
            <a:fillRect/>
          </a:stretch>
        </p:blipFill>
        <p:spPr>
          <a:xfrm flipH="1">
            <a:off x="2" y="4"/>
            <a:ext cx="12192000" cy="6858000"/>
          </a:xfrm>
          <a:prstGeom prst="rect">
            <a:avLst/>
          </a:prstGeom>
          <a:noFill/>
          <a:ln>
            <a:noFill/>
          </a:ln>
        </p:spPr>
      </p:pic>
      <p:sp>
        <p:nvSpPr>
          <p:cNvPr id="179" name="Google Shape;179;g286464effe8_0_506"/>
          <p:cNvSpPr txBox="1">
            <a:spLocks noGrp="1"/>
          </p:cNvSpPr>
          <p:nvPr>
            <p:ph type="body" idx="1"/>
          </p:nvPr>
        </p:nvSpPr>
        <p:spPr>
          <a:xfrm>
            <a:off x="415600" y="5640767"/>
            <a:ext cx="7998600" cy="807000"/>
          </a:xfrm>
          <a:prstGeom prst="rect">
            <a:avLst/>
          </a:prstGeom>
          <a:noFill/>
          <a:ln>
            <a:noFill/>
          </a:ln>
        </p:spPr>
        <p:txBody>
          <a:bodyPr spcFirstLastPara="1" wrap="square" lIns="121900" tIns="121900" rIns="121900" bIns="121900" anchor="ctr" anchorCtr="0">
            <a:normAutofit/>
          </a:bodyPr>
          <a:lstStyle>
            <a:lvl1pPr marL="457200" lvl="0" indent="-228600" algn="l" rtl="0">
              <a:lnSpc>
                <a:spcPct val="100000"/>
              </a:lnSpc>
              <a:spcBef>
                <a:spcPts val="0"/>
              </a:spcBef>
              <a:spcAft>
                <a:spcPts val="0"/>
              </a:spcAft>
              <a:buSzPts val="2400"/>
              <a:buNone/>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80" name="Google Shape;180;g286464effe8_0_506"/>
          <p:cNvSpPr txBox="1">
            <a:spLocks noGrp="1"/>
          </p:cNvSpPr>
          <p:nvPr>
            <p:ph type="sldNum" idx="12"/>
          </p:nvPr>
        </p:nvSpPr>
        <p:spPr>
          <a:xfrm>
            <a:off x="11296611" y="6217622"/>
            <a:ext cx="731700" cy="5250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81"/>
        <p:cNvGrpSpPr/>
        <p:nvPr/>
      </p:nvGrpSpPr>
      <p:grpSpPr>
        <a:xfrm>
          <a:off x="0" y="0"/>
          <a:ext cx="0" cy="0"/>
          <a:chOff x="0" y="0"/>
          <a:chExt cx="0" cy="0"/>
        </a:xfrm>
      </p:grpSpPr>
      <p:pic>
        <p:nvPicPr>
          <p:cNvPr id="182" name="Google Shape;182;g286464effe8_2_186"/>
          <p:cNvPicPr preferRelativeResize="0"/>
          <p:nvPr/>
        </p:nvPicPr>
        <p:blipFill rotWithShape="1">
          <a:blip r:embed="rId2">
            <a:alphaModFix/>
          </a:blip>
          <a:srcRect r="9379"/>
          <a:stretch/>
        </p:blipFill>
        <p:spPr>
          <a:xfrm>
            <a:off x="0" y="0"/>
            <a:ext cx="11048213" cy="6858000"/>
          </a:xfrm>
          <a:prstGeom prst="rect">
            <a:avLst/>
          </a:prstGeom>
          <a:noFill/>
          <a:ln>
            <a:noFill/>
          </a:ln>
        </p:spPr>
      </p:pic>
      <p:sp>
        <p:nvSpPr>
          <p:cNvPr id="183" name="Google Shape;183;g286464effe8_2_186"/>
          <p:cNvSpPr txBox="1">
            <a:spLocks noGrp="1"/>
          </p:cNvSpPr>
          <p:nvPr>
            <p:ph type="title"/>
          </p:nvPr>
        </p:nvSpPr>
        <p:spPr>
          <a:xfrm>
            <a:off x="3200333" y="767933"/>
            <a:ext cx="8428800" cy="847200"/>
          </a:xfrm>
          <a:prstGeom prst="rect">
            <a:avLst/>
          </a:prstGeom>
          <a:noFill/>
          <a:ln>
            <a:noFill/>
          </a:ln>
        </p:spPr>
        <p:txBody>
          <a:bodyPr spcFirstLastPara="1" wrap="square" lIns="121900" tIns="121900" rIns="121900" bIns="121900" anchor="t" anchorCtr="0">
            <a:normAutofit/>
          </a:bodyPr>
          <a:lstStyle>
            <a:lvl1pPr lvl="0" algn="l" rtl="0">
              <a:lnSpc>
                <a:spcPct val="70000"/>
              </a:lnSpc>
              <a:spcBef>
                <a:spcPts val="0"/>
              </a:spcBef>
              <a:spcAft>
                <a:spcPts val="0"/>
              </a:spcAft>
              <a:buClr>
                <a:srgbClr val="1D9BF0"/>
              </a:buClr>
              <a:buSzPts val="4000"/>
              <a:buNone/>
              <a:defRPr sz="4000">
                <a:solidFill>
                  <a:srgbClr val="1D9BF0"/>
                </a:solidFill>
              </a:defRPr>
            </a:lvl1pPr>
            <a:lvl2pPr lvl="1"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2pPr>
            <a:lvl3pPr lvl="2"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3pPr>
            <a:lvl4pPr lvl="3"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4pPr>
            <a:lvl5pPr lvl="4"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5pPr>
            <a:lvl6pPr lvl="5"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6pPr>
            <a:lvl7pPr lvl="6"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7pPr>
            <a:lvl8pPr lvl="7"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8pPr>
            <a:lvl9pPr lvl="8" algn="ctr" rtl="0">
              <a:lnSpc>
                <a:spcPct val="100000"/>
              </a:lnSpc>
              <a:spcBef>
                <a:spcPts val="0"/>
              </a:spcBef>
              <a:spcAft>
                <a:spcPts val="0"/>
              </a:spcAft>
              <a:buClr>
                <a:srgbClr val="1D9BF0"/>
              </a:buClr>
              <a:buSzPts val="1000"/>
              <a:buFont typeface="Roboto Black"/>
              <a:buNone/>
              <a:defRPr>
                <a:solidFill>
                  <a:srgbClr val="1D9BF0"/>
                </a:solidFill>
                <a:latin typeface="Roboto Black"/>
                <a:ea typeface="Roboto Black"/>
                <a:cs typeface="Roboto Black"/>
                <a:sym typeface="Roboto Black"/>
              </a:defRPr>
            </a:lvl9pPr>
          </a:lstStyle>
          <a:p>
            <a:endParaRPr/>
          </a:p>
        </p:txBody>
      </p:sp>
      <p:sp>
        <p:nvSpPr>
          <p:cNvPr id="184" name="Google Shape;184;g286464effe8_2_186"/>
          <p:cNvSpPr txBox="1">
            <a:spLocks noGrp="1"/>
          </p:cNvSpPr>
          <p:nvPr>
            <p:ph type="body" idx="1"/>
          </p:nvPr>
        </p:nvSpPr>
        <p:spPr>
          <a:xfrm>
            <a:off x="3213482" y="2127701"/>
            <a:ext cx="8428800" cy="4003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Clr>
                <a:srgbClr val="001220"/>
              </a:buClr>
              <a:buSzPts val="2400"/>
              <a:buFont typeface="Arial"/>
              <a:buChar char="●"/>
              <a:defRPr sz="2400">
                <a:solidFill>
                  <a:srgbClr val="001220"/>
                </a:solidFill>
                <a:latin typeface="Arial"/>
                <a:ea typeface="Arial"/>
                <a:cs typeface="Arial"/>
                <a:sym typeface="Arial"/>
              </a:defRPr>
            </a:lvl1pPr>
            <a:lvl2pPr marL="914400" lvl="1" indent="-381000" algn="l" rtl="0">
              <a:lnSpc>
                <a:spcPct val="115000"/>
              </a:lnSpc>
              <a:spcBef>
                <a:spcPts val="0"/>
              </a:spcBef>
              <a:spcAft>
                <a:spcPts val="0"/>
              </a:spcAft>
              <a:buClr>
                <a:srgbClr val="001220"/>
              </a:buClr>
              <a:buSzPts val="2400"/>
              <a:buFont typeface="Arial"/>
              <a:buChar char="○"/>
              <a:defRPr sz="2400">
                <a:solidFill>
                  <a:srgbClr val="001220"/>
                </a:solidFill>
                <a:latin typeface="Arial"/>
                <a:ea typeface="Arial"/>
                <a:cs typeface="Arial"/>
                <a:sym typeface="Arial"/>
              </a:defRPr>
            </a:lvl2pPr>
            <a:lvl3pPr marL="1371600" lvl="2" indent="-381000" algn="l" rtl="0">
              <a:lnSpc>
                <a:spcPct val="115000"/>
              </a:lnSpc>
              <a:spcBef>
                <a:spcPts val="0"/>
              </a:spcBef>
              <a:spcAft>
                <a:spcPts val="0"/>
              </a:spcAft>
              <a:buClr>
                <a:srgbClr val="001220"/>
              </a:buClr>
              <a:buSzPts val="2400"/>
              <a:buFont typeface="Arial"/>
              <a:buChar char="■"/>
              <a:defRPr sz="2400">
                <a:solidFill>
                  <a:srgbClr val="001220"/>
                </a:solidFill>
                <a:latin typeface="Arial"/>
                <a:ea typeface="Arial"/>
                <a:cs typeface="Arial"/>
                <a:sym typeface="Arial"/>
              </a:defRPr>
            </a:lvl3pPr>
            <a:lvl4pPr marL="1828800" lvl="3" indent="-381000" algn="l" rtl="0">
              <a:lnSpc>
                <a:spcPct val="115000"/>
              </a:lnSpc>
              <a:spcBef>
                <a:spcPts val="0"/>
              </a:spcBef>
              <a:spcAft>
                <a:spcPts val="0"/>
              </a:spcAft>
              <a:buClr>
                <a:srgbClr val="001220"/>
              </a:buClr>
              <a:buSzPts val="2400"/>
              <a:buFont typeface="Arial"/>
              <a:buChar char="●"/>
              <a:defRPr sz="2400">
                <a:solidFill>
                  <a:srgbClr val="001220"/>
                </a:solidFill>
                <a:latin typeface="Arial"/>
                <a:ea typeface="Arial"/>
                <a:cs typeface="Arial"/>
                <a:sym typeface="Arial"/>
              </a:defRPr>
            </a:lvl4pPr>
            <a:lvl5pPr marL="2286000" lvl="4" indent="-381000" algn="l" rtl="0">
              <a:lnSpc>
                <a:spcPct val="115000"/>
              </a:lnSpc>
              <a:spcBef>
                <a:spcPts val="0"/>
              </a:spcBef>
              <a:spcAft>
                <a:spcPts val="0"/>
              </a:spcAft>
              <a:buClr>
                <a:srgbClr val="001220"/>
              </a:buClr>
              <a:buSzPts val="2400"/>
              <a:buFont typeface="Arial"/>
              <a:buChar char="○"/>
              <a:defRPr sz="2400">
                <a:solidFill>
                  <a:srgbClr val="001220"/>
                </a:solidFill>
                <a:latin typeface="Arial"/>
                <a:ea typeface="Arial"/>
                <a:cs typeface="Arial"/>
                <a:sym typeface="Arial"/>
              </a:defRPr>
            </a:lvl5pPr>
            <a:lvl6pPr marL="2743200" lvl="5" indent="-298450" algn="l" rtl="0">
              <a:lnSpc>
                <a:spcPct val="100000"/>
              </a:lnSpc>
              <a:spcBef>
                <a:spcPts val="3000"/>
              </a:spcBef>
              <a:spcAft>
                <a:spcPts val="0"/>
              </a:spcAft>
              <a:buClr>
                <a:srgbClr val="001220"/>
              </a:buClr>
              <a:buSzPts val="1100"/>
              <a:buChar char="•"/>
              <a:defRPr>
                <a:solidFill>
                  <a:srgbClr val="001220"/>
                </a:solidFill>
              </a:defRPr>
            </a:lvl6pPr>
            <a:lvl7pPr marL="3200400" lvl="6" indent="-298450" algn="l" rtl="0">
              <a:lnSpc>
                <a:spcPct val="100000"/>
              </a:lnSpc>
              <a:spcBef>
                <a:spcPts val="3000"/>
              </a:spcBef>
              <a:spcAft>
                <a:spcPts val="0"/>
              </a:spcAft>
              <a:buClr>
                <a:srgbClr val="001220"/>
              </a:buClr>
              <a:buSzPts val="1100"/>
              <a:buChar char="•"/>
              <a:defRPr>
                <a:solidFill>
                  <a:srgbClr val="001220"/>
                </a:solidFill>
              </a:defRPr>
            </a:lvl7pPr>
            <a:lvl8pPr marL="3657600" lvl="7" indent="-298450" algn="l" rtl="0">
              <a:lnSpc>
                <a:spcPct val="100000"/>
              </a:lnSpc>
              <a:spcBef>
                <a:spcPts val="3000"/>
              </a:spcBef>
              <a:spcAft>
                <a:spcPts val="0"/>
              </a:spcAft>
              <a:buClr>
                <a:srgbClr val="001220"/>
              </a:buClr>
              <a:buSzPts val="1100"/>
              <a:buChar char="•"/>
              <a:defRPr>
                <a:solidFill>
                  <a:srgbClr val="001220"/>
                </a:solidFill>
              </a:defRPr>
            </a:lvl8pPr>
            <a:lvl9pPr marL="4114800" lvl="8" indent="-298450" algn="l" rtl="0">
              <a:lnSpc>
                <a:spcPct val="100000"/>
              </a:lnSpc>
              <a:spcBef>
                <a:spcPts val="3000"/>
              </a:spcBef>
              <a:spcAft>
                <a:spcPts val="0"/>
              </a:spcAft>
              <a:buClr>
                <a:srgbClr val="001220"/>
              </a:buClr>
              <a:buSzPts val="1100"/>
              <a:buChar char="•"/>
              <a:defRPr>
                <a:solidFill>
                  <a:srgbClr val="001220"/>
                </a:solidFill>
              </a:defRPr>
            </a:lvl9pPr>
          </a:lstStyle>
          <a:p>
            <a:endParaRPr/>
          </a:p>
        </p:txBody>
      </p:sp>
      <p:sp>
        <p:nvSpPr>
          <p:cNvPr id="185" name="Google Shape;185;g286464effe8_2_186"/>
          <p:cNvSpPr txBox="1">
            <a:spLocks noGrp="1"/>
          </p:cNvSpPr>
          <p:nvPr>
            <p:ph type="sldNum" idx="12"/>
          </p:nvPr>
        </p:nvSpPr>
        <p:spPr>
          <a:xfrm>
            <a:off x="11620599" y="6290579"/>
            <a:ext cx="441600" cy="461700"/>
          </a:xfrm>
          <a:prstGeom prst="rect">
            <a:avLst/>
          </a:prstGeom>
          <a:noFill/>
          <a:ln>
            <a:noFill/>
          </a:ln>
        </p:spPr>
        <p:txBody>
          <a:bodyPr spcFirstLastPara="1" wrap="square" lIns="121900" tIns="121900" rIns="121900" bIns="121900" anchor="ctr" anchorCtr="0">
            <a:sp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sz="12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_COLUMN_TEXT_1">
  <p:cSld name="ONE_COLUMN_TEXT_1">
    <p:spTree>
      <p:nvGrpSpPr>
        <p:cNvPr id="1" name="Shape 186"/>
        <p:cNvGrpSpPr/>
        <p:nvPr/>
      </p:nvGrpSpPr>
      <p:grpSpPr>
        <a:xfrm>
          <a:off x="0" y="0"/>
          <a:ext cx="0" cy="0"/>
          <a:chOff x="0" y="0"/>
          <a:chExt cx="0" cy="0"/>
        </a:xfrm>
      </p:grpSpPr>
      <p:pic>
        <p:nvPicPr>
          <p:cNvPr id="187" name="Google Shape;187;g286464effe8_2_352"/>
          <p:cNvPicPr preferRelativeResize="0"/>
          <p:nvPr/>
        </p:nvPicPr>
        <p:blipFill>
          <a:blip r:embed="rId2">
            <a:alphaModFix/>
          </a:blip>
          <a:stretch>
            <a:fillRect/>
          </a:stretch>
        </p:blipFill>
        <p:spPr>
          <a:xfrm>
            <a:off x="22" y="0"/>
            <a:ext cx="12191976" cy="6858000"/>
          </a:xfrm>
          <a:prstGeom prst="rect">
            <a:avLst/>
          </a:prstGeom>
          <a:noFill/>
          <a:ln>
            <a:noFill/>
          </a:ln>
        </p:spPr>
      </p:pic>
      <p:sp>
        <p:nvSpPr>
          <p:cNvPr id="188" name="Google Shape;188;g286464effe8_2_352"/>
          <p:cNvSpPr txBox="1">
            <a:spLocks noGrp="1"/>
          </p:cNvSpPr>
          <p:nvPr>
            <p:ph type="title"/>
          </p:nvPr>
        </p:nvSpPr>
        <p:spPr>
          <a:xfrm>
            <a:off x="415600" y="740800"/>
            <a:ext cx="3744000" cy="1007700"/>
          </a:xfrm>
          <a:prstGeom prst="rect">
            <a:avLst/>
          </a:prstGeom>
        </p:spPr>
        <p:txBody>
          <a:bodyPr spcFirstLastPara="1" wrap="square" lIns="91425" tIns="45700" rIns="91425" bIns="45700" anchor="b" anchorCtr="0">
            <a:normAutofit/>
          </a:bodyPr>
          <a:lstStyle>
            <a:lvl1pPr lvl="0" rtl="0">
              <a:spcBef>
                <a:spcPts val="0"/>
              </a:spcBef>
              <a:spcAft>
                <a:spcPts val="0"/>
              </a:spcAft>
              <a:buClr>
                <a:srgbClr val="00091C"/>
              </a:buClr>
              <a:buSzPts val="3200"/>
              <a:buNone/>
              <a:defRPr sz="3200">
                <a:solidFill>
                  <a:srgbClr val="00091C"/>
                </a:solidFill>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89" name="Google Shape;189;g286464effe8_2_352"/>
          <p:cNvSpPr txBox="1">
            <a:spLocks noGrp="1"/>
          </p:cNvSpPr>
          <p:nvPr>
            <p:ph type="body" idx="1"/>
          </p:nvPr>
        </p:nvSpPr>
        <p:spPr>
          <a:xfrm>
            <a:off x="415600" y="1852800"/>
            <a:ext cx="3744000" cy="4239300"/>
          </a:xfrm>
          <a:prstGeom prst="rect">
            <a:avLst/>
          </a:prstGeom>
        </p:spPr>
        <p:txBody>
          <a:bodyPr spcFirstLastPara="1" wrap="square" lIns="91425" tIns="45700" rIns="91425" bIns="45700" anchor="t" anchorCtr="0">
            <a:normAutofit/>
          </a:bodyPr>
          <a:lstStyle>
            <a:lvl1pPr marL="457200" lvl="0" indent="-330200" rtl="0">
              <a:spcBef>
                <a:spcPts val="1000"/>
              </a:spcBef>
              <a:spcAft>
                <a:spcPts val="0"/>
              </a:spcAft>
              <a:buSzPts val="1600"/>
              <a:buChar char="•"/>
              <a:defRPr sz="16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190" name="Google Shape;190;g286464effe8_2_35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1"/>
        <p:cNvGrpSpPr/>
        <p:nvPr/>
      </p:nvGrpSpPr>
      <p:grpSpPr>
        <a:xfrm>
          <a:off x="0" y="0"/>
          <a:ext cx="0" cy="0"/>
          <a:chOff x="0" y="0"/>
          <a:chExt cx="0" cy="0"/>
        </a:xfrm>
      </p:grpSpPr>
      <p:pic>
        <p:nvPicPr>
          <p:cNvPr id="192" name="Google Shape;192;g286464effe8_2_43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3" name="Google Shape;193;g286464effe8_2_436"/>
          <p:cNvSpPr txBox="1">
            <a:spLocks noGrp="1"/>
          </p:cNvSpPr>
          <p:nvPr>
            <p:ph type="title"/>
          </p:nvPr>
        </p:nvSpPr>
        <p:spPr>
          <a:xfrm>
            <a:off x="415600" y="593367"/>
            <a:ext cx="11361000" cy="7638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Clr>
                <a:srgbClr val="F2B704"/>
              </a:buClr>
              <a:buSzPts val="3800"/>
              <a:buNone/>
              <a:defRPr>
                <a:solidFill>
                  <a:srgbClr val="F2B704"/>
                </a:solidFill>
              </a:defRPr>
            </a:lvl1pPr>
            <a:lvl2pPr lvl="1" algn="l" rtl="0">
              <a:lnSpc>
                <a:spcPct val="100000"/>
              </a:lnSpc>
              <a:spcBef>
                <a:spcPts val="0"/>
              </a:spcBef>
              <a:spcAft>
                <a:spcPts val="0"/>
              </a:spcAft>
              <a:buSzPts val="3800"/>
              <a:buNone/>
              <a:defRPr/>
            </a:lvl2pPr>
            <a:lvl3pPr lvl="2" algn="l" rtl="0">
              <a:lnSpc>
                <a:spcPct val="100000"/>
              </a:lnSpc>
              <a:spcBef>
                <a:spcPts val="0"/>
              </a:spcBef>
              <a:spcAft>
                <a:spcPts val="0"/>
              </a:spcAft>
              <a:buSzPts val="3800"/>
              <a:buNone/>
              <a:defRPr/>
            </a:lvl3pPr>
            <a:lvl4pPr lvl="3" algn="l" rtl="0">
              <a:lnSpc>
                <a:spcPct val="100000"/>
              </a:lnSpc>
              <a:spcBef>
                <a:spcPts val="0"/>
              </a:spcBef>
              <a:spcAft>
                <a:spcPts val="0"/>
              </a:spcAft>
              <a:buSzPts val="3800"/>
              <a:buNone/>
              <a:defRPr/>
            </a:lvl4pPr>
            <a:lvl5pPr lvl="4" algn="l" rtl="0">
              <a:lnSpc>
                <a:spcPct val="100000"/>
              </a:lnSpc>
              <a:spcBef>
                <a:spcPts val="0"/>
              </a:spcBef>
              <a:spcAft>
                <a:spcPts val="0"/>
              </a:spcAft>
              <a:buSzPts val="3800"/>
              <a:buNone/>
              <a:defRPr/>
            </a:lvl5pPr>
            <a:lvl6pPr lvl="5" algn="l" rtl="0">
              <a:lnSpc>
                <a:spcPct val="100000"/>
              </a:lnSpc>
              <a:spcBef>
                <a:spcPts val="0"/>
              </a:spcBef>
              <a:spcAft>
                <a:spcPts val="0"/>
              </a:spcAft>
              <a:buSzPts val="3800"/>
              <a:buNone/>
              <a:defRPr/>
            </a:lvl6pPr>
            <a:lvl7pPr lvl="6" algn="l" rtl="0">
              <a:lnSpc>
                <a:spcPct val="100000"/>
              </a:lnSpc>
              <a:spcBef>
                <a:spcPts val="0"/>
              </a:spcBef>
              <a:spcAft>
                <a:spcPts val="0"/>
              </a:spcAft>
              <a:buSzPts val="3800"/>
              <a:buNone/>
              <a:defRPr/>
            </a:lvl7pPr>
            <a:lvl8pPr lvl="7" algn="l" rtl="0">
              <a:lnSpc>
                <a:spcPct val="100000"/>
              </a:lnSpc>
              <a:spcBef>
                <a:spcPts val="0"/>
              </a:spcBef>
              <a:spcAft>
                <a:spcPts val="0"/>
              </a:spcAft>
              <a:buSzPts val="3800"/>
              <a:buNone/>
              <a:defRPr/>
            </a:lvl8pPr>
            <a:lvl9pPr lvl="8" algn="l" rtl="0">
              <a:lnSpc>
                <a:spcPct val="100000"/>
              </a:lnSpc>
              <a:spcBef>
                <a:spcPts val="0"/>
              </a:spcBef>
              <a:spcAft>
                <a:spcPts val="0"/>
              </a:spcAft>
              <a:buSzPts val="3800"/>
              <a:buNone/>
              <a:defRPr/>
            </a:lvl9pPr>
          </a:lstStyle>
          <a:p>
            <a:endParaRPr/>
          </a:p>
        </p:txBody>
      </p:sp>
      <p:sp>
        <p:nvSpPr>
          <p:cNvPr id="194" name="Google Shape;194;g286464effe8_2_436"/>
          <p:cNvSpPr txBox="1">
            <a:spLocks noGrp="1"/>
          </p:cNvSpPr>
          <p:nvPr>
            <p:ph type="body" idx="1"/>
          </p:nvPr>
        </p:nvSpPr>
        <p:spPr>
          <a:xfrm>
            <a:off x="415600" y="1536634"/>
            <a:ext cx="113610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95" name="Google Shape;195;g286464effe8_2_436"/>
          <p:cNvSpPr txBox="1">
            <a:spLocks noGrp="1"/>
          </p:cNvSpPr>
          <p:nvPr>
            <p:ph type="sldNum" idx="12"/>
          </p:nvPr>
        </p:nvSpPr>
        <p:spPr>
          <a:xfrm>
            <a:off x="11296611" y="6217622"/>
            <a:ext cx="731700" cy="5250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5"/>
            <a:ext cx="6172200" cy="4873625"/>
          </a:xfrm>
          <a:prstGeom prst="rect">
            <a:avLst/>
          </a:prstGeom>
          <a:noFill/>
          <a:ln>
            <a:noFill/>
          </a:ln>
        </p:spPr>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6.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0.jp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2.png"/><Relationship Id="rId4" Type="http://schemas.openxmlformats.org/officeDocument/2006/relationships/image" Target="../media/image61.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g"/><Relationship Id="rId3"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6.jpg"/><Relationship Id="rId9" Type="http://schemas.openxmlformats.org/officeDocument/2006/relationships/image" Target="../media/image13.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287c63d6af9_1_292"/>
          <p:cNvPicPr preferRelativeResize="0"/>
          <p:nvPr/>
        </p:nvPicPr>
        <p:blipFill rotWithShape="1">
          <a:blip r:embed="rId3">
            <a:alphaModFix/>
          </a:blip>
          <a:srcRect/>
          <a:stretch/>
        </p:blipFill>
        <p:spPr>
          <a:xfrm>
            <a:off x="0" y="24751"/>
            <a:ext cx="12192000" cy="937807"/>
          </a:xfrm>
          <a:prstGeom prst="rect">
            <a:avLst/>
          </a:prstGeom>
          <a:noFill/>
          <a:ln>
            <a:noFill/>
          </a:ln>
        </p:spPr>
      </p:pic>
      <p:pic>
        <p:nvPicPr>
          <p:cNvPr id="407" name="Google Shape;407;g287c63d6af9_1_292"/>
          <p:cNvPicPr preferRelativeResize="0"/>
          <p:nvPr/>
        </p:nvPicPr>
        <p:blipFill rotWithShape="1">
          <a:blip r:embed="rId4">
            <a:alphaModFix/>
          </a:blip>
          <a:srcRect/>
          <a:stretch/>
        </p:blipFill>
        <p:spPr>
          <a:xfrm>
            <a:off x="110271" y="5296491"/>
            <a:ext cx="350191" cy="1446440"/>
          </a:xfrm>
          <a:prstGeom prst="rect">
            <a:avLst/>
          </a:prstGeom>
          <a:noFill/>
          <a:ln>
            <a:noFill/>
          </a:ln>
        </p:spPr>
      </p:pic>
      <p:pic>
        <p:nvPicPr>
          <p:cNvPr id="408" name="Google Shape;408;g287c63d6af9_1_292"/>
          <p:cNvPicPr preferRelativeResize="0"/>
          <p:nvPr/>
        </p:nvPicPr>
        <p:blipFill rotWithShape="1">
          <a:blip r:embed="rId5">
            <a:alphaModFix/>
          </a:blip>
          <a:srcRect/>
          <a:stretch/>
        </p:blipFill>
        <p:spPr>
          <a:xfrm>
            <a:off x="11900097" y="988367"/>
            <a:ext cx="291903" cy="1583572"/>
          </a:xfrm>
          <a:prstGeom prst="rect">
            <a:avLst/>
          </a:prstGeom>
          <a:noFill/>
          <a:ln>
            <a:noFill/>
          </a:ln>
        </p:spPr>
      </p:pic>
      <p:pic>
        <p:nvPicPr>
          <p:cNvPr id="409" name="Google Shape;409;g287c63d6af9_1_292"/>
          <p:cNvPicPr preferRelativeResize="0"/>
          <p:nvPr/>
        </p:nvPicPr>
        <p:blipFill rotWithShape="1">
          <a:blip r:embed="rId6">
            <a:alphaModFix/>
          </a:blip>
          <a:srcRect l="9081" t="88288" r="46466"/>
          <a:stretch/>
        </p:blipFill>
        <p:spPr>
          <a:xfrm>
            <a:off x="-33525" y="10724"/>
            <a:ext cx="3236665" cy="1068177"/>
          </a:xfrm>
          <a:prstGeom prst="rect">
            <a:avLst/>
          </a:prstGeom>
          <a:noFill/>
          <a:ln>
            <a:noFill/>
          </a:ln>
        </p:spPr>
      </p:pic>
      <p:pic>
        <p:nvPicPr>
          <p:cNvPr id="410" name="Google Shape;410;g287c63d6af9_1_292"/>
          <p:cNvPicPr preferRelativeResize="0"/>
          <p:nvPr/>
        </p:nvPicPr>
        <p:blipFill rotWithShape="1">
          <a:blip r:embed="rId7">
            <a:alphaModFix/>
          </a:blip>
          <a:srcRect/>
          <a:stretch/>
        </p:blipFill>
        <p:spPr>
          <a:xfrm>
            <a:off x="285367" y="211729"/>
            <a:ext cx="1820277" cy="347994"/>
          </a:xfrm>
          <a:prstGeom prst="rect">
            <a:avLst/>
          </a:prstGeom>
          <a:noFill/>
          <a:ln>
            <a:noFill/>
          </a:ln>
        </p:spPr>
      </p:pic>
      <p:sp>
        <p:nvSpPr>
          <p:cNvPr id="411" name="Google Shape;411;g287c63d6af9_1_292"/>
          <p:cNvSpPr txBox="1"/>
          <p:nvPr/>
        </p:nvSpPr>
        <p:spPr>
          <a:xfrm>
            <a:off x="4133253" y="293619"/>
            <a:ext cx="8150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CO" sz="2000" b="1" i="0" u="none" strike="noStrike" cap="none">
                <a:solidFill>
                  <a:srgbClr val="F1D371"/>
                </a:solidFill>
                <a:latin typeface="Roboto"/>
                <a:ea typeface="Roboto"/>
                <a:cs typeface="Roboto"/>
                <a:sym typeface="Roboto"/>
              </a:rPr>
              <a:t>Desarrollo Sostenible</a:t>
            </a:r>
            <a:r>
              <a:rPr lang="es-CO" sz="2000" b="1" i="0" u="none" strike="noStrike" cap="none">
                <a:solidFill>
                  <a:schemeClr val="lt1"/>
                </a:solidFill>
                <a:latin typeface="Roboto"/>
                <a:ea typeface="Roboto"/>
                <a:cs typeface="Roboto"/>
                <a:sym typeface="Roboto"/>
              </a:rPr>
              <a:t> </a:t>
            </a:r>
            <a:r>
              <a:rPr lang="es-CO" sz="2000" b="0" i="0" u="none" strike="noStrike" cap="none">
                <a:solidFill>
                  <a:schemeClr val="lt1"/>
                </a:solidFill>
                <a:latin typeface="Roboto"/>
                <a:ea typeface="Roboto"/>
                <a:cs typeface="Roboto"/>
                <a:sym typeface="Roboto"/>
              </a:rPr>
              <a:t>hacia el futuro que queremos </a:t>
            </a:r>
            <a:endParaRPr sz="2000" b="0" i="0" u="none" strike="noStrike" cap="none">
              <a:solidFill>
                <a:schemeClr val="lt1"/>
              </a:solidFill>
              <a:latin typeface="Roboto"/>
              <a:ea typeface="Roboto"/>
              <a:cs typeface="Roboto"/>
              <a:sym typeface="Roboto"/>
            </a:endParaRPr>
          </a:p>
        </p:txBody>
      </p:sp>
      <p:grpSp>
        <p:nvGrpSpPr>
          <p:cNvPr id="412" name="Google Shape;412;g287c63d6af9_1_292"/>
          <p:cNvGrpSpPr/>
          <p:nvPr/>
        </p:nvGrpSpPr>
        <p:grpSpPr>
          <a:xfrm>
            <a:off x="915028" y="1864200"/>
            <a:ext cx="3832531" cy="4012150"/>
            <a:chOff x="586064" y="2091848"/>
            <a:chExt cx="2532900" cy="2651434"/>
          </a:xfrm>
        </p:grpSpPr>
        <p:sp>
          <p:nvSpPr>
            <p:cNvPr id="413" name="Google Shape;413;g287c63d6af9_1_292"/>
            <p:cNvSpPr/>
            <p:nvPr/>
          </p:nvSpPr>
          <p:spPr>
            <a:xfrm>
              <a:off x="586064" y="2638782"/>
              <a:ext cx="2532900" cy="2104500"/>
            </a:xfrm>
            <a:prstGeom prst="roundRect">
              <a:avLst>
                <a:gd name="adj" fmla="val 16667"/>
              </a:avLst>
            </a:prstGeom>
            <a:solidFill>
              <a:srgbClr val="F3F3F3"/>
            </a:solidFill>
            <a:ln>
              <a:noFill/>
            </a:ln>
            <a:effectLst>
              <a:outerShdw blurRad="14288" dist="28575" dir="3000000" algn="bl" rotWithShape="0">
                <a:srgbClr val="000000">
                  <a:alpha val="113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g287c63d6af9_1_292"/>
            <p:cNvSpPr/>
            <p:nvPr/>
          </p:nvSpPr>
          <p:spPr>
            <a:xfrm>
              <a:off x="1145624" y="2091848"/>
              <a:ext cx="1356600" cy="1356600"/>
            </a:xfrm>
            <a:prstGeom prst="ellipse">
              <a:avLst/>
            </a:prstGeom>
            <a:solidFill>
              <a:schemeClr val="lt1"/>
            </a:solidFill>
            <a:ln w="12700" cap="flat" cmpd="sng">
              <a:solidFill>
                <a:srgbClr val="007E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g287c63d6af9_1_292"/>
            <p:cNvSpPr txBox="1"/>
            <p:nvPr/>
          </p:nvSpPr>
          <p:spPr>
            <a:xfrm>
              <a:off x="749563" y="3999923"/>
              <a:ext cx="2158800" cy="57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CO" sz="1700" b="0" i="1" u="none" strike="noStrike" cap="none">
                  <a:solidFill>
                    <a:srgbClr val="585858"/>
                  </a:solidFill>
                  <a:latin typeface="Roboto"/>
                  <a:ea typeface="Roboto"/>
                  <a:cs typeface="Roboto"/>
                  <a:sym typeface="Roboto"/>
                </a:rPr>
                <a:t>El impacto de la salud mental y emocional al interior de las organizaciones</a:t>
              </a:r>
              <a:endParaRPr sz="1700" b="0" i="0" u="none" strike="noStrike" cap="none">
                <a:solidFill>
                  <a:srgbClr val="000000"/>
                </a:solidFill>
                <a:latin typeface="Arial"/>
                <a:ea typeface="Arial"/>
                <a:cs typeface="Arial"/>
                <a:sym typeface="Arial"/>
              </a:endParaRPr>
            </a:p>
          </p:txBody>
        </p:sp>
        <p:sp>
          <p:nvSpPr>
            <p:cNvPr id="416" name="Google Shape;416;g287c63d6af9_1_292"/>
            <p:cNvSpPr txBox="1"/>
            <p:nvPr/>
          </p:nvSpPr>
          <p:spPr>
            <a:xfrm>
              <a:off x="637611" y="3502980"/>
              <a:ext cx="2403300" cy="36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3000" b="1" i="0" u="none" strike="noStrike" cap="none">
                  <a:solidFill>
                    <a:srgbClr val="007E3E"/>
                  </a:solidFill>
                  <a:latin typeface="Roboto"/>
                  <a:ea typeface="Roboto"/>
                  <a:cs typeface="Roboto"/>
                  <a:sym typeface="Roboto"/>
                </a:rPr>
                <a:t>Camilo Arbeláez</a:t>
              </a:r>
              <a:endParaRPr sz="3000" b="1" i="0" u="none" strike="noStrike" cap="none">
                <a:solidFill>
                  <a:srgbClr val="007E3E"/>
                </a:solidFill>
                <a:latin typeface="Roboto"/>
                <a:ea typeface="Roboto"/>
                <a:cs typeface="Roboto"/>
                <a:sym typeface="Roboto"/>
              </a:endParaRPr>
            </a:p>
          </p:txBody>
        </p:sp>
        <p:pic>
          <p:nvPicPr>
            <p:cNvPr id="417" name="Google Shape;417;g287c63d6af9_1_292"/>
            <p:cNvPicPr preferRelativeResize="0"/>
            <p:nvPr/>
          </p:nvPicPr>
          <p:blipFill rotWithShape="1">
            <a:blip r:embed="rId8">
              <a:alphaModFix/>
            </a:blip>
            <a:srcRect/>
            <a:stretch/>
          </p:blipFill>
          <p:spPr>
            <a:xfrm>
              <a:off x="1241395" y="2188058"/>
              <a:ext cx="1180094" cy="1186687"/>
            </a:xfrm>
            <a:prstGeom prst="rect">
              <a:avLst/>
            </a:prstGeom>
            <a:noFill/>
            <a:ln>
              <a:noFill/>
            </a:ln>
          </p:spPr>
        </p:pic>
      </p:grpSp>
      <p:sp>
        <p:nvSpPr>
          <p:cNvPr id="418" name="Google Shape;418;g287c63d6af9_1_292"/>
          <p:cNvSpPr txBox="1"/>
          <p:nvPr/>
        </p:nvSpPr>
        <p:spPr>
          <a:xfrm>
            <a:off x="5154925" y="1422875"/>
            <a:ext cx="6337800" cy="489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O" sz="1700" b="1">
                <a:solidFill>
                  <a:srgbClr val="585858"/>
                </a:solidFill>
                <a:latin typeface="Roboto"/>
                <a:ea typeface="Roboto"/>
                <a:cs typeface="Roboto"/>
                <a:sym typeface="Roboto"/>
              </a:rPr>
              <a:t>Enterapia Colombia</a:t>
            </a:r>
            <a:endParaRPr sz="1700" b="1">
              <a:solidFill>
                <a:srgbClr val="585858"/>
              </a:solidFill>
              <a:latin typeface="Roboto"/>
              <a:ea typeface="Roboto"/>
              <a:cs typeface="Roboto"/>
              <a:sym typeface="Roboto"/>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s-CO" sz="1700">
                <a:solidFill>
                  <a:srgbClr val="585858"/>
                </a:solidFill>
                <a:latin typeface="Roboto"/>
                <a:ea typeface="Roboto"/>
                <a:cs typeface="Roboto"/>
                <a:sym typeface="Roboto"/>
              </a:rPr>
              <a:t>Psicólogo de la Universidad de La Sabana, Especialista en el diagnóstico y el tratamiento de dificultades emocionales y afectivas, y Magíster en Psicología Clínica de la Universidad Konrad Lorenz.</a:t>
            </a:r>
            <a:endParaRPr sz="1700">
              <a:solidFill>
                <a:srgbClr val="585858"/>
              </a:solidFill>
              <a:latin typeface="Roboto"/>
              <a:ea typeface="Roboto"/>
              <a:cs typeface="Roboto"/>
              <a:sym typeface="Roboto"/>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s-CO" sz="1700">
                <a:solidFill>
                  <a:srgbClr val="585858"/>
                </a:solidFill>
                <a:latin typeface="Roboto"/>
                <a:ea typeface="Roboto"/>
                <a:cs typeface="Roboto"/>
                <a:sym typeface="Roboto"/>
              </a:rPr>
              <a:t>Se ha desempeñado como psicólogo y como líder del área de psicología en instituciones de salud reconocidas nacional e internacionalmente, como lo son la Corporación Síndrome de Down y la Clínica José A. Rivas. En el año 2018, junto a una persona experta en temas de experiencia de usuario y tecnología y otra en marketing y comunicaciones, desarrolló la primera idea de Enterapia, con el propósito de brindar soporte emocional de la más alta calidad, para latinos de habla hispana alrededor del mundo. Es uno de los co-fundadores de Enterapia y hoy en día, es el Director de Operaciones y del área científica de la compañía.</a:t>
            </a:r>
            <a:endParaRPr sz="1700"/>
          </a:p>
        </p:txBody>
      </p:sp>
    </p:spTree>
    <p:extLst>
      <p:ext uri="{BB962C8B-B14F-4D97-AF65-F5344CB8AC3E}">
        <p14:creationId xmlns:p14="http://schemas.microsoft.com/office/powerpoint/2010/main" val="664966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86464effe8_0_340"/>
          <p:cNvSpPr txBox="1">
            <a:spLocks noGrp="1"/>
          </p:cNvSpPr>
          <p:nvPr>
            <p:ph type="title" idx="4294967295"/>
          </p:nvPr>
        </p:nvSpPr>
        <p:spPr>
          <a:xfrm>
            <a:off x="4024697" y="767938"/>
            <a:ext cx="4033800" cy="733800"/>
          </a:xfrm>
          <a:prstGeom prst="rect">
            <a:avLst/>
          </a:prstGeom>
          <a:noFill/>
          <a:ln>
            <a:noFill/>
          </a:ln>
        </p:spPr>
        <p:txBody>
          <a:bodyPr spcFirstLastPara="1" wrap="square" lIns="121900" tIns="121900" rIns="121900" bIns="121900" anchor="t" anchorCtr="0">
            <a:normAutofit fontScale="90000"/>
          </a:bodyPr>
          <a:lstStyle/>
          <a:p>
            <a:pPr marL="0" marR="0" lvl="0" indent="0" algn="ctr" rtl="0">
              <a:lnSpc>
                <a:spcPct val="70000"/>
              </a:lnSpc>
              <a:spcBef>
                <a:spcPts val="0"/>
              </a:spcBef>
              <a:spcAft>
                <a:spcPts val="0"/>
              </a:spcAft>
              <a:buClr>
                <a:srgbClr val="38E1FF"/>
              </a:buClr>
              <a:buSzPct val="100000"/>
              <a:buFont typeface="Arial"/>
              <a:buNone/>
            </a:pPr>
            <a:r>
              <a:rPr lang="es-CO" sz="3300">
                <a:solidFill>
                  <a:srgbClr val="009056"/>
                </a:solidFill>
                <a:latin typeface="Roboto Black"/>
                <a:ea typeface="Roboto Black"/>
                <a:cs typeface="Roboto Black"/>
                <a:sym typeface="Roboto Black"/>
              </a:rPr>
              <a:t>¿Qué está pasando?</a:t>
            </a:r>
            <a:endParaRPr>
              <a:solidFill>
                <a:srgbClr val="009056"/>
              </a:solidFill>
              <a:latin typeface="Roboto Black"/>
              <a:ea typeface="Roboto Black"/>
              <a:cs typeface="Roboto Black"/>
              <a:sym typeface="Roboto Black"/>
            </a:endParaRPr>
          </a:p>
        </p:txBody>
      </p:sp>
      <p:sp>
        <p:nvSpPr>
          <p:cNvPr id="317" name="Google Shape;317;g286464effe8_0_340"/>
          <p:cNvSpPr txBox="1"/>
          <p:nvPr/>
        </p:nvSpPr>
        <p:spPr>
          <a:xfrm>
            <a:off x="2318263" y="5671425"/>
            <a:ext cx="7433700" cy="554100"/>
          </a:xfrm>
          <a:prstGeom prst="rect">
            <a:avLst/>
          </a:prstGeom>
          <a:noFill/>
          <a:ln>
            <a:noFill/>
          </a:ln>
        </p:spPr>
        <p:txBody>
          <a:bodyPr spcFirstLastPara="1" wrap="square" lIns="22850" tIns="22850" rIns="22850" bIns="22850" anchor="t" anchorCtr="0">
            <a:spAutoFit/>
          </a:bodyPr>
          <a:lstStyle/>
          <a:p>
            <a:pPr marL="0" marR="0" lvl="0" indent="0" algn="ctr" rtl="0">
              <a:lnSpc>
                <a:spcPct val="100000"/>
              </a:lnSpc>
              <a:spcBef>
                <a:spcPts val="0"/>
              </a:spcBef>
              <a:spcAft>
                <a:spcPts val="0"/>
              </a:spcAft>
              <a:buClr>
                <a:srgbClr val="011123"/>
              </a:buClr>
              <a:buSzPts val="1100"/>
              <a:buFont typeface="Arial"/>
              <a:buNone/>
            </a:pPr>
            <a:r>
              <a:rPr lang="es-CO" sz="1100" b="0" i="0" u="none" strike="noStrike" cap="none">
                <a:solidFill>
                  <a:srgbClr val="011123"/>
                </a:solidFill>
                <a:latin typeface="Roboto Light"/>
                <a:ea typeface="Roboto Light"/>
                <a:cs typeface="Roboto Light"/>
                <a:sym typeface="Roboto Light"/>
              </a:rPr>
              <a:t>Fuente: Resolución 2404 de 2019 del Ministerio de Trabajo de Colombia - Informe de Comportamiento de la enfermedad laboral en Colombia 2017 de Fasecolda - Boletín Técnico Gran Encuesta Integrada de Hogares (GEIH) 2018 del Dane - BBC Worklife Junio de 2021 - El Empleo.com</a:t>
            </a:r>
            <a:endParaRPr sz="700" b="0" i="0" u="none" strike="noStrike" cap="none">
              <a:solidFill>
                <a:srgbClr val="000000"/>
              </a:solidFill>
              <a:latin typeface="Roboto Light"/>
              <a:ea typeface="Roboto Light"/>
              <a:cs typeface="Roboto Light"/>
              <a:sym typeface="Roboto Light"/>
            </a:endParaRPr>
          </a:p>
        </p:txBody>
      </p:sp>
      <p:sp>
        <p:nvSpPr>
          <p:cNvPr id="318" name="Google Shape;318;g286464effe8_0_340"/>
          <p:cNvSpPr txBox="1"/>
          <p:nvPr/>
        </p:nvSpPr>
        <p:spPr>
          <a:xfrm>
            <a:off x="1564672" y="3996669"/>
            <a:ext cx="2400300" cy="1073700"/>
          </a:xfrm>
          <a:prstGeom prst="rect">
            <a:avLst/>
          </a:prstGeom>
          <a:noFill/>
          <a:ln>
            <a:noFill/>
          </a:ln>
        </p:spPr>
        <p:txBody>
          <a:bodyPr spcFirstLastPara="1" wrap="square" lIns="22850" tIns="22850" rIns="22850" bIns="22850" anchor="t" anchorCtr="0">
            <a:spAutoFit/>
          </a:bodyPr>
          <a:lstStyle/>
          <a:p>
            <a:pPr marL="0" marR="0" lvl="0" indent="0" algn="ctr" rtl="0">
              <a:lnSpc>
                <a:spcPct val="115000"/>
              </a:lnSpc>
              <a:spcBef>
                <a:spcPts val="0"/>
              </a:spcBef>
              <a:spcAft>
                <a:spcPts val="0"/>
              </a:spcAft>
              <a:buClr>
                <a:srgbClr val="011123"/>
              </a:buClr>
              <a:buSzPts val="1500"/>
              <a:buFont typeface="Arial"/>
              <a:buNone/>
            </a:pPr>
            <a:r>
              <a:rPr lang="es-CO" sz="1500" b="0" i="0" u="none" strike="noStrike" cap="none">
                <a:solidFill>
                  <a:srgbClr val="011123"/>
                </a:solidFill>
                <a:latin typeface="Roboto"/>
                <a:ea typeface="Roboto"/>
                <a:cs typeface="Roboto"/>
                <a:sym typeface="Roboto"/>
              </a:rPr>
              <a:t>Colaboradores que están luchando actualmente con algún tipo de dificultad comportamental.</a:t>
            </a:r>
            <a:endParaRPr sz="700" b="0" i="0" u="none" strike="noStrike" cap="none">
              <a:solidFill>
                <a:srgbClr val="000000"/>
              </a:solidFill>
              <a:latin typeface="Roboto"/>
              <a:ea typeface="Roboto"/>
              <a:cs typeface="Roboto"/>
              <a:sym typeface="Roboto"/>
            </a:endParaRPr>
          </a:p>
        </p:txBody>
      </p:sp>
      <p:sp>
        <p:nvSpPr>
          <p:cNvPr id="319" name="Google Shape;319;g286464effe8_0_340"/>
          <p:cNvSpPr txBox="1"/>
          <p:nvPr/>
        </p:nvSpPr>
        <p:spPr>
          <a:xfrm>
            <a:off x="4035738" y="1810163"/>
            <a:ext cx="1263000" cy="369300"/>
          </a:xfrm>
          <a:prstGeom prst="rect">
            <a:avLst/>
          </a:prstGeom>
          <a:noFill/>
          <a:ln>
            <a:noFill/>
          </a:ln>
        </p:spPr>
        <p:txBody>
          <a:bodyPr spcFirstLastPara="1" wrap="square" lIns="22850" tIns="22850" rIns="22850" bIns="22850" anchor="t" anchorCtr="0">
            <a:spAutoFit/>
          </a:bodyPr>
          <a:lstStyle/>
          <a:p>
            <a:pPr marL="0" marR="0" lvl="0" indent="0" algn="l" rtl="0">
              <a:lnSpc>
                <a:spcPct val="150000"/>
              </a:lnSpc>
              <a:spcBef>
                <a:spcPts val="0"/>
              </a:spcBef>
              <a:spcAft>
                <a:spcPts val="0"/>
              </a:spcAft>
              <a:buClr>
                <a:srgbClr val="011123"/>
              </a:buClr>
              <a:buSzPts val="1700"/>
              <a:buFont typeface="Arial"/>
              <a:buNone/>
            </a:pPr>
            <a:r>
              <a:rPr lang="es-CO" sz="2100" b="0" i="0" u="none" strike="noStrike" cap="none">
                <a:solidFill>
                  <a:srgbClr val="011123"/>
                </a:solidFill>
                <a:latin typeface="Roboto Light"/>
                <a:ea typeface="Roboto Light"/>
                <a:cs typeface="Roboto Light"/>
                <a:sym typeface="Roboto Light"/>
              </a:rPr>
              <a:t>Por cada</a:t>
            </a:r>
            <a:endParaRPr sz="1100" b="0" i="0" u="none" strike="noStrike" cap="none">
              <a:solidFill>
                <a:srgbClr val="000000"/>
              </a:solidFill>
              <a:latin typeface="Roboto Light"/>
              <a:ea typeface="Roboto Light"/>
              <a:cs typeface="Roboto Light"/>
              <a:sym typeface="Roboto Light"/>
            </a:endParaRPr>
          </a:p>
        </p:txBody>
      </p:sp>
      <p:sp>
        <p:nvSpPr>
          <p:cNvPr id="320" name="Google Shape;320;g286464effe8_0_340"/>
          <p:cNvSpPr txBox="1"/>
          <p:nvPr/>
        </p:nvSpPr>
        <p:spPr>
          <a:xfrm>
            <a:off x="6458593" y="1810156"/>
            <a:ext cx="2340000" cy="369300"/>
          </a:xfrm>
          <a:prstGeom prst="rect">
            <a:avLst/>
          </a:prstGeom>
          <a:noFill/>
          <a:ln>
            <a:noFill/>
          </a:ln>
        </p:spPr>
        <p:txBody>
          <a:bodyPr spcFirstLastPara="1" wrap="square" lIns="22850" tIns="22850" rIns="22850" bIns="22850" anchor="t" anchorCtr="0">
            <a:spAutoFit/>
          </a:bodyPr>
          <a:lstStyle/>
          <a:p>
            <a:pPr marL="0" marR="0" lvl="0" indent="0" algn="l" rtl="0">
              <a:lnSpc>
                <a:spcPct val="150000"/>
              </a:lnSpc>
              <a:spcBef>
                <a:spcPts val="0"/>
              </a:spcBef>
              <a:spcAft>
                <a:spcPts val="0"/>
              </a:spcAft>
              <a:buClr>
                <a:srgbClr val="011123"/>
              </a:buClr>
              <a:buSzPts val="1700"/>
              <a:buFont typeface="Arial"/>
              <a:buNone/>
            </a:pPr>
            <a:r>
              <a:rPr lang="es-CO" sz="2100" b="0" i="0" u="none" strike="noStrike" cap="none">
                <a:solidFill>
                  <a:srgbClr val="011123"/>
                </a:solidFill>
                <a:latin typeface="Roboto Light"/>
                <a:ea typeface="Roboto Light"/>
                <a:cs typeface="Roboto Light"/>
                <a:sym typeface="Roboto Light"/>
              </a:rPr>
              <a:t>colaboradores</a:t>
            </a:r>
            <a:endParaRPr sz="1100" b="0" i="0" u="none" strike="noStrike" cap="none">
              <a:solidFill>
                <a:srgbClr val="000000"/>
              </a:solidFill>
              <a:latin typeface="Roboto Light"/>
              <a:ea typeface="Roboto Light"/>
              <a:cs typeface="Roboto Light"/>
              <a:sym typeface="Roboto Light"/>
            </a:endParaRPr>
          </a:p>
        </p:txBody>
      </p:sp>
      <p:sp>
        <p:nvSpPr>
          <p:cNvPr id="321" name="Google Shape;321;g286464effe8_0_340"/>
          <p:cNvSpPr txBox="1"/>
          <p:nvPr/>
        </p:nvSpPr>
        <p:spPr>
          <a:xfrm>
            <a:off x="4798545" y="3996669"/>
            <a:ext cx="2486100" cy="1073700"/>
          </a:xfrm>
          <a:prstGeom prst="rect">
            <a:avLst/>
          </a:prstGeom>
          <a:noFill/>
          <a:ln>
            <a:noFill/>
          </a:ln>
        </p:spPr>
        <p:txBody>
          <a:bodyPr spcFirstLastPara="1" wrap="square" lIns="22850" tIns="22850" rIns="22850" bIns="22850" anchor="t" anchorCtr="0">
            <a:spAutoFit/>
          </a:bodyPr>
          <a:lstStyle/>
          <a:p>
            <a:pPr marL="0" marR="0" lvl="0" indent="0" algn="ctr" rtl="0">
              <a:lnSpc>
                <a:spcPct val="115000"/>
              </a:lnSpc>
              <a:spcBef>
                <a:spcPts val="0"/>
              </a:spcBef>
              <a:spcAft>
                <a:spcPts val="0"/>
              </a:spcAft>
              <a:buClr>
                <a:srgbClr val="011123"/>
              </a:buClr>
              <a:buSzPts val="1500"/>
              <a:buFont typeface="Arial"/>
              <a:buNone/>
            </a:pPr>
            <a:r>
              <a:rPr lang="es-CO" sz="1500" b="0" i="0" u="none" strike="noStrike" cap="none">
                <a:solidFill>
                  <a:srgbClr val="011123"/>
                </a:solidFill>
                <a:latin typeface="Roboto"/>
                <a:ea typeface="Roboto"/>
                <a:cs typeface="Roboto"/>
                <a:sym typeface="Roboto"/>
              </a:rPr>
              <a:t>Días perdidos al año debido a síntomas de estrés, burnout, depresión y/o ansiedad.</a:t>
            </a:r>
            <a:endParaRPr sz="700" b="0" i="0" u="none" strike="noStrike" cap="none">
              <a:solidFill>
                <a:srgbClr val="000000"/>
              </a:solidFill>
              <a:latin typeface="Roboto"/>
              <a:ea typeface="Roboto"/>
              <a:cs typeface="Roboto"/>
              <a:sym typeface="Roboto"/>
            </a:endParaRPr>
          </a:p>
        </p:txBody>
      </p:sp>
      <p:sp>
        <p:nvSpPr>
          <p:cNvPr id="322" name="Google Shape;322;g286464effe8_0_340"/>
          <p:cNvSpPr txBox="1"/>
          <p:nvPr/>
        </p:nvSpPr>
        <p:spPr>
          <a:xfrm>
            <a:off x="7932513" y="3996668"/>
            <a:ext cx="2564700" cy="1073700"/>
          </a:xfrm>
          <a:prstGeom prst="rect">
            <a:avLst/>
          </a:prstGeom>
          <a:noFill/>
          <a:ln>
            <a:noFill/>
          </a:ln>
        </p:spPr>
        <p:txBody>
          <a:bodyPr spcFirstLastPara="1" wrap="square" lIns="22850" tIns="22850" rIns="22850" bIns="22850" anchor="t" anchorCtr="0">
            <a:spAutoFit/>
          </a:bodyPr>
          <a:lstStyle/>
          <a:p>
            <a:pPr marL="0" marR="0" lvl="0" indent="0" algn="ctr" rtl="0">
              <a:lnSpc>
                <a:spcPct val="115000"/>
              </a:lnSpc>
              <a:spcBef>
                <a:spcPts val="0"/>
              </a:spcBef>
              <a:spcAft>
                <a:spcPts val="0"/>
              </a:spcAft>
              <a:buClr>
                <a:srgbClr val="011123"/>
              </a:buClr>
              <a:buSzPts val="1500"/>
              <a:buFont typeface="Arial"/>
              <a:buNone/>
            </a:pPr>
            <a:r>
              <a:rPr lang="es-CO" sz="1500" b="0" i="0" u="none" strike="noStrike" cap="none">
                <a:solidFill>
                  <a:srgbClr val="011123"/>
                </a:solidFill>
                <a:latin typeface="Roboto"/>
                <a:ea typeface="Roboto"/>
                <a:cs typeface="Roboto"/>
                <a:sym typeface="Roboto"/>
              </a:rPr>
              <a:t>Costo anual por </a:t>
            </a:r>
            <a:r>
              <a:rPr lang="es-CO" sz="1500" b="0" i="0" u="none" strike="noStrike" cap="none">
                <a:solidFill>
                  <a:srgbClr val="011123"/>
                </a:solidFill>
                <a:latin typeface="Roboto Black"/>
                <a:ea typeface="Roboto Black"/>
                <a:cs typeface="Roboto Black"/>
                <a:sym typeface="Roboto Black"/>
              </a:rPr>
              <a:t>presentismo</a:t>
            </a:r>
            <a:r>
              <a:rPr lang="es-CO" sz="1500" b="0" i="0" u="none" strike="noStrike" cap="none">
                <a:solidFill>
                  <a:srgbClr val="011123"/>
                </a:solidFill>
                <a:latin typeface="Roboto"/>
                <a:ea typeface="Roboto"/>
                <a:cs typeface="Roboto"/>
                <a:sym typeface="Roboto"/>
              </a:rPr>
              <a:t> </a:t>
            </a:r>
            <a:r>
              <a:rPr lang="es-CO" sz="1500" b="1" i="0" u="none" strike="noStrike" cap="none">
                <a:solidFill>
                  <a:srgbClr val="011123"/>
                </a:solidFill>
                <a:latin typeface="Roboto"/>
                <a:ea typeface="Roboto"/>
                <a:cs typeface="Roboto"/>
                <a:sym typeface="Roboto"/>
              </a:rPr>
              <a:t>(16%) </a:t>
            </a:r>
            <a:r>
              <a:rPr lang="es-CO" sz="1500" b="0" i="0" u="none" strike="noStrike" cap="none">
                <a:solidFill>
                  <a:srgbClr val="011123"/>
                </a:solidFill>
                <a:latin typeface="Roboto"/>
                <a:ea typeface="Roboto"/>
                <a:cs typeface="Roboto"/>
                <a:sym typeface="Roboto"/>
              </a:rPr>
              <a:t>y ausentismo (4%), debido a la carencia en salud mental.</a:t>
            </a:r>
            <a:endParaRPr sz="700" b="0" i="0" u="none" strike="noStrike" cap="none">
              <a:solidFill>
                <a:srgbClr val="000000"/>
              </a:solidFill>
              <a:latin typeface="Roboto"/>
              <a:ea typeface="Roboto"/>
              <a:cs typeface="Roboto"/>
              <a:sym typeface="Roboto"/>
            </a:endParaRPr>
          </a:p>
        </p:txBody>
      </p:sp>
      <p:sp>
        <p:nvSpPr>
          <p:cNvPr id="323" name="Google Shape;323;g286464effe8_0_340"/>
          <p:cNvSpPr txBox="1">
            <a:spLocks noGrp="1"/>
          </p:cNvSpPr>
          <p:nvPr>
            <p:ph type="title" idx="4294967295"/>
          </p:nvPr>
        </p:nvSpPr>
        <p:spPr>
          <a:xfrm>
            <a:off x="1423257" y="3497267"/>
            <a:ext cx="2683200" cy="461100"/>
          </a:xfrm>
          <a:prstGeom prst="rect">
            <a:avLst/>
          </a:prstGeom>
          <a:noFill/>
          <a:ln>
            <a:noFill/>
          </a:ln>
        </p:spPr>
        <p:txBody>
          <a:bodyPr spcFirstLastPara="1" wrap="square" lIns="121900" tIns="121900" rIns="121900" bIns="121900" anchor="t" anchorCtr="0">
            <a:noAutofit/>
          </a:bodyPr>
          <a:lstStyle/>
          <a:p>
            <a:pPr marL="0" marR="0" lvl="0" indent="0" algn="ctr" rtl="0">
              <a:lnSpc>
                <a:spcPct val="70000"/>
              </a:lnSpc>
              <a:spcBef>
                <a:spcPts val="0"/>
              </a:spcBef>
              <a:spcAft>
                <a:spcPts val="0"/>
              </a:spcAft>
              <a:buClr>
                <a:srgbClr val="38E1FF"/>
              </a:buClr>
              <a:buSzPts val="4300"/>
              <a:buFont typeface="Arial"/>
              <a:buNone/>
            </a:pPr>
            <a:r>
              <a:rPr lang="es-CO" sz="3000" b="1">
                <a:solidFill>
                  <a:srgbClr val="009056"/>
                </a:solidFill>
                <a:latin typeface="Roboto"/>
                <a:ea typeface="Roboto"/>
                <a:cs typeface="Roboto"/>
                <a:sym typeface="Roboto"/>
              </a:rPr>
              <a:t>66</a:t>
            </a:r>
            <a:endParaRPr sz="3000">
              <a:solidFill>
                <a:srgbClr val="009056"/>
              </a:solidFill>
              <a:latin typeface="Roboto Black"/>
              <a:ea typeface="Roboto Black"/>
              <a:cs typeface="Roboto Black"/>
              <a:sym typeface="Roboto Black"/>
            </a:endParaRPr>
          </a:p>
        </p:txBody>
      </p:sp>
      <p:sp>
        <p:nvSpPr>
          <p:cNvPr id="324" name="Google Shape;324;g286464effe8_0_340"/>
          <p:cNvSpPr txBox="1">
            <a:spLocks noGrp="1"/>
          </p:cNvSpPr>
          <p:nvPr>
            <p:ph type="title" idx="4294967295"/>
          </p:nvPr>
        </p:nvSpPr>
        <p:spPr>
          <a:xfrm>
            <a:off x="4699982" y="3497267"/>
            <a:ext cx="2683200" cy="461100"/>
          </a:xfrm>
          <a:prstGeom prst="rect">
            <a:avLst/>
          </a:prstGeom>
          <a:noFill/>
          <a:ln>
            <a:noFill/>
          </a:ln>
        </p:spPr>
        <p:txBody>
          <a:bodyPr spcFirstLastPara="1" wrap="square" lIns="121900" tIns="121900" rIns="121900" bIns="121900" anchor="t" anchorCtr="0">
            <a:noAutofit/>
          </a:bodyPr>
          <a:lstStyle/>
          <a:p>
            <a:pPr marL="0" marR="0" lvl="0" indent="0" algn="ctr" rtl="0">
              <a:lnSpc>
                <a:spcPct val="70000"/>
              </a:lnSpc>
              <a:spcBef>
                <a:spcPts val="0"/>
              </a:spcBef>
              <a:spcAft>
                <a:spcPts val="0"/>
              </a:spcAft>
              <a:buClr>
                <a:srgbClr val="38E1FF"/>
              </a:buClr>
              <a:buSzPts val="4300"/>
              <a:buFont typeface="Arial"/>
              <a:buNone/>
            </a:pPr>
            <a:r>
              <a:rPr lang="es-CO" sz="3000" b="1">
                <a:solidFill>
                  <a:srgbClr val="009056"/>
                </a:solidFill>
                <a:latin typeface="Roboto"/>
                <a:ea typeface="Roboto"/>
                <a:cs typeface="Roboto"/>
                <a:sym typeface="Roboto"/>
              </a:rPr>
              <a:t>17</a:t>
            </a:r>
            <a:r>
              <a:rPr lang="es-CO" sz="3000">
                <a:solidFill>
                  <a:srgbClr val="009056"/>
                </a:solidFill>
                <a:latin typeface="Roboto Black"/>
                <a:ea typeface="Roboto Black"/>
                <a:cs typeface="Roboto Black"/>
                <a:sym typeface="Roboto Black"/>
              </a:rPr>
              <a:t>,</a:t>
            </a:r>
            <a:r>
              <a:rPr lang="es-CO" sz="3000" b="1">
                <a:solidFill>
                  <a:srgbClr val="009056"/>
                </a:solidFill>
                <a:latin typeface="Roboto"/>
                <a:ea typeface="Roboto"/>
                <a:cs typeface="Roboto"/>
                <a:sym typeface="Roboto"/>
              </a:rPr>
              <a:t>000</a:t>
            </a:r>
            <a:endParaRPr sz="3000">
              <a:solidFill>
                <a:srgbClr val="009056"/>
              </a:solidFill>
              <a:latin typeface="Roboto Black"/>
              <a:ea typeface="Roboto Black"/>
              <a:cs typeface="Roboto Black"/>
              <a:sym typeface="Roboto Black"/>
            </a:endParaRPr>
          </a:p>
        </p:txBody>
      </p:sp>
      <p:sp>
        <p:nvSpPr>
          <p:cNvPr id="325" name="Google Shape;325;g286464effe8_0_340"/>
          <p:cNvSpPr txBox="1">
            <a:spLocks noGrp="1"/>
          </p:cNvSpPr>
          <p:nvPr>
            <p:ph type="title" idx="4294967295"/>
          </p:nvPr>
        </p:nvSpPr>
        <p:spPr>
          <a:xfrm>
            <a:off x="7650550" y="3497268"/>
            <a:ext cx="3138000" cy="461100"/>
          </a:xfrm>
          <a:prstGeom prst="rect">
            <a:avLst/>
          </a:prstGeom>
          <a:noFill/>
          <a:ln>
            <a:noFill/>
          </a:ln>
        </p:spPr>
        <p:txBody>
          <a:bodyPr spcFirstLastPara="1" wrap="square" lIns="121900" tIns="121900" rIns="121900" bIns="121900" anchor="t" anchorCtr="0">
            <a:noAutofit/>
          </a:bodyPr>
          <a:lstStyle/>
          <a:p>
            <a:pPr marL="0" marR="0" lvl="0" indent="0" algn="ctr" rtl="0">
              <a:lnSpc>
                <a:spcPct val="70000"/>
              </a:lnSpc>
              <a:spcBef>
                <a:spcPts val="0"/>
              </a:spcBef>
              <a:spcAft>
                <a:spcPts val="0"/>
              </a:spcAft>
              <a:buClr>
                <a:srgbClr val="38E1FF"/>
              </a:buClr>
              <a:buSzPts val="4300"/>
              <a:buFont typeface="Arial"/>
              <a:buNone/>
            </a:pPr>
            <a:r>
              <a:rPr lang="es-CO" sz="3000" b="1">
                <a:solidFill>
                  <a:srgbClr val="009056"/>
                </a:solidFill>
                <a:latin typeface="Roboto"/>
                <a:ea typeface="Roboto"/>
                <a:cs typeface="Roboto"/>
                <a:sym typeface="Roboto"/>
              </a:rPr>
              <a:t>USD </a:t>
            </a:r>
            <a:r>
              <a:rPr lang="es-CO" sz="3000">
                <a:solidFill>
                  <a:srgbClr val="009056"/>
                </a:solidFill>
                <a:latin typeface="Roboto Black"/>
                <a:ea typeface="Roboto Black"/>
                <a:cs typeface="Roboto Black"/>
                <a:sym typeface="Roboto Black"/>
              </a:rPr>
              <a:t>$</a:t>
            </a:r>
            <a:r>
              <a:rPr lang="es-CO" sz="3000" b="1">
                <a:solidFill>
                  <a:srgbClr val="009056"/>
                </a:solidFill>
                <a:latin typeface="Roboto"/>
                <a:ea typeface="Roboto"/>
                <a:cs typeface="Roboto"/>
                <a:sym typeface="Roboto"/>
              </a:rPr>
              <a:t>97,000</a:t>
            </a:r>
            <a:endParaRPr sz="3000">
              <a:solidFill>
                <a:srgbClr val="009056"/>
              </a:solidFill>
              <a:latin typeface="Roboto Black"/>
              <a:ea typeface="Roboto Black"/>
              <a:cs typeface="Roboto Black"/>
              <a:sym typeface="Roboto Black"/>
            </a:endParaRPr>
          </a:p>
        </p:txBody>
      </p:sp>
      <p:sp>
        <p:nvSpPr>
          <p:cNvPr id="326" name="Google Shape;326;g286464effe8_0_340"/>
          <p:cNvSpPr txBox="1"/>
          <p:nvPr/>
        </p:nvSpPr>
        <p:spPr>
          <a:xfrm>
            <a:off x="5040032" y="1625438"/>
            <a:ext cx="1540500" cy="7389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s-CO" sz="4200" b="0" i="0" u="none" strike="noStrike" cap="none">
                <a:solidFill>
                  <a:srgbClr val="009056"/>
                </a:solidFill>
                <a:latin typeface="Roboto Black"/>
                <a:ea typeface="Roboto Black"/>
                <a:cs typeface="Roboto Black"/>
                <a:sym typeface="Roboto Black"/>
              </a:rPr>
              <a:t>100</a:t>
            </a:r>
            <a:endParaRPr sz="4200" b="0" i="0" u="none" strike="noStrike" cap="none">
              <a:solidFill>
                <a:srgbClr val="009056"/>
              </a:solidFill>
              <a:latin typeface="Roboto Black"/>
              <a:ea typeface="Roboto Black"/>
              <a:cs typeface="Roboto Black"/>
              <a:sym typeface="Roboto Black"/>
            </a:endParaRPr>
          </a:p>
        </p:txBody>
      </p:sp>
      <p:pic>
        <p:nvPicPr>
          <p:cNvPr id="327" name="Google Shape;327;g286464effe8_0_340"/>
          <p:cNvPicPr preferRelativeResize="0"/>
          <p:nvPr/>
        </p:nvPicPr>
        <p:blipFill rotWithShape="1">
          <a:blip r:embed="rId3">
            <a:alphaModFix/>
          </a:blip>
          <a:srcRect/>
          <a:stretch/>
        </p:blipFill>
        <p:spPr>
          <a:xfrm>
            <a:off x="5518351" y="2702060"/>
            <a:ext cx="943025" cy="731118"/>
          </a:xfrm>
          <a:prstGeom prst="rect">
            <a:avLst/>
          </a:prstGeom>
          <a:noFill/>
          <a:ln>
            <a:noFill/>
          </a:ln>
        </p:spPr>
      </p:pic>
      <p:pic>
        <p:nvPicPr>
          <p:cNvPr id="328" name="Google Shape;328;g286464effe8_0_340"/>
          <p:cNvPicPr preferRelativeResize="0"/>
          <p:nvPr/>
        </p:nvPicPr>
        <p:blipFill rotWithShape="1">
          <a:blip r:embed="rId4">
            <a:alphaModFix/>
          </a:blip>
          <a:srcRect/>
          <a:stretch/>
        </p:blipFill>
        <p:spPr>
          <a:xfrm>
            <a:off x="8667436" y="2702062"/>
            <a:ext cx="898704" cy="696725"/>
          </a:xfrm>
          <a:prstGeom prst="rect">
            <a:avLst/>
          </a:prstGeom>
          <a:noFill/>
          <a:ln>
            <a:noFill/>
          </a:ln>
        </p:spPr>
      </p:pic>
      <p:pic>
        <p:nvPicPr>
          <p:cNvPr id="329" name="Google Shape;329;g286464effe8_0_340"/>
          <p:cNvPicPr preferRelativeResize="0"/>
          <p:nvPr/>
        </p:nvPicPr>
        <p:blipFill rotWithShape="1">
          <a:blip r:embed="rId5">
            <a:alphaModFix/>
          </a:blip>
          <a:srcRect/>
          <a:stretch/>
        </p:blipFill>
        <p:spPr>
          <a:xfrm>
            <a:off x="2293351" y="2684868"/>
            <a:ext cx="943023" cy="731100"/>
          </a:xfrm>
          <a:prstGeom prst="rect">
            <a:avLst/>
          </a:prstGeom>
          <a:noFill/>
          <a:ln>
            <a:noFill/>
          </a:ln>
        </p:spPr>
      </p:pic>
      <p:pic>
        <p:nvPicPr>
          <p:cNvPr id="330" name="Google Shape;330;g286464effe8_0_340"/>
          <p:cNvPicPr preferRelativeResize="0"/>
          <p:nvPr/>
        </p:nvPicPr>
        <p:blipFill>
          <a:blip r:embed="rId6">
            <a:alphaModFix/>
          </a:blip>
          <a:stretch>
            <a:fillRect/>
          </a:stretch>
        </p:blipFill>
        <p:spPr>
          <a:xfrm>
            <a:off x="9368608" y="132047"/>
            <a:ext cx="2707206"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g286464effe8_2_14"/>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336" name="Google Shape;336;g286464effe8_2_14"/>
          <p:cNvPicPr preferRelativeResize="0"/>
          <p:nvPr/>
        </p:nvPicPr>
        <p:blipFill rotWithShape="1">
          <a:blip r:embed="rId4">
            <a:alphaModFix/>
          </a:blip>
          <a:srcRect/>
          <a:stretch/>
        </p:blipFill>
        <p:spPr>
          <a:xfrm>
            <a:off x="0" y="5849338"/>
            <a:ext cx="3302720" cy="984076"/>
          </a:xfrm>
          <a:prstGeom prst="rect">
            <a:avLst/>
          </a:prstGeom>
          <a:noFill/>
          <a:ln>
            <a:noFill/>
          </a:ln>
        </p:spPr>
      </p:pic>
      <p:sp>
        <p:nvSpPr>
          <p:cNvPr id="337" name="Google Shape;337;g286464effe8_2_14"/>
          <p:cNvSpPr txBox="1"/>
          <p:nvPr/>
        </p:nvSpPr>
        <p:spPr>
          <a:xfrm>
            <a:off x="459500" y="2625250"/>
            <a:ext cx="4587600" cy="301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200" b="1">
                <a:solidFill>
                  <a:srgbClr val="585858"/>
                </a:solidFill>
                <a:latin typeface="Roboto"/>
                <a:ea typeface="Roboto"/>
                <a:cs typeface="Roboto"/>
                <a:sym typeface="Roboto"/>
              </a:rPr>
              <a:t>Muchos empleados todavía temen que su reputación, relaciones o estatus laboral puedan verse comprometidos si</a:t>
            </a:r>
            <a:endParaRPr sz="2200" b="1">
              <a:solidFill>
                <a:srgbClr val="585858"/>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s-CO" sz="2200" b="1">
                <a:solidFill>
                  <a:srgbClr val="585858"/>
                </a:solidFill>
                <a:latin typeface="Roboto"/>
                <a:ea typeface="Roboto"/>
                <a:cs typeface="Roboto"/>
                <a:sym typeface="Roboto"/>
              </a:rPr>
              <a:t>revelan sus problemas de salud mental o su diagnóstico en el trabajo.</a:t>
            </a:r>
            <a:endParaRPr sz="2200" b="1">
              <a:solidFill>
                <a:srgbClr val="585858"/>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2200"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sp>
        <p:nvSpPr>
          <p:cNvPr id="338" name="Google Shape;338;g286464effe8_2_14"/>
          <p:cNvSpPr txBox="1"/>
          <p:nvPr/>
        </p:nvSpPr>
        <p:spPr>
          <a:xfrm>
            <a:off x="369400" y="5260225"/>
            <a:ext cx="3643500" cy="415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100">
                <a:solidFill>
                  <a:schemeClr val="dk2"/>
                </a:solidFill>
                <a:latin typeface="Roboto"/>
                <a:ea typeface="Roboto"/>
                <a:cs typeface="Roboto"/>
                <a:sym typeface="Roboto"/>
              </a:rPr>
              <a:t>Source: </a:t>
            </a:r>
            <a:r>
              <a:rPr lang="es-CO" sz="1100" i="1">
                <a:solidFill>
                  <a:schemeClr val="dk2"/>
                </a:solidFill>
                <a:latin typeface="Roboto"/>
                <a:ea typeface="Roboto"/>
                <a:cs typeface="Roboto"/>
                <a:sym typeface="Roboto"/>
              </a:rPr>
              <a:t>Lyra, State of Workforce Mental health (2023).</a:t>
            </a:r>
            <a:endParaRPr sz="1500" i="1">
              <a:solidFill>
                <a:schemeClr val="dk2"/>
              </a:solidFill>
              <a:latin typeface="Roboto"/>
              <a:ea typeface="Roboto"/>
              <a:cs typeface="Roboto"/>
              <a:sym typeface="Roboto"/>
            </a:endParaRPr>
          </a:p>
        </p:txBody>
      </p:sp>
      <p:pic>
        <p:nvPicPr>
          <p:cNvPr id="339" name="Google Shape;339;g286464effe8_2_14"/>
          <p:cNvPicPr preferRelativeResize="0"/>
          <p:nvPr/>
        </p:nvPicPr>
        <p:blipFill rotWithShape="1">
          <a:blip r:embed="rId5">
            <a:alphaModFix/>
          </a:blip>
          <a:srcRect l="9081" t="88288" r="46466"/>
          <a:stretch/>
        </p:blipFill>
        <p:spPr>
          <a:xfrm flipH="1">
            <a:off x="7152575" y="0"/>
            <a:ext cx="5039426" cy="1374627"/>
          </a:xfrm>
          <a:prstGeom prst="rect">
            <a:avLst/>
          </a:prstGeom>
          <a:noFill/>
          <a:ln>
            <a:noFill/>
          </a:ln>
        </p:spPr>
      </p:pic>
      <p:pic>
        <p:nvPicPr>
          <p:cNvPr id="340" name="Google Shape;340;g286464effe8_2_14"/>
          <p:cNvPicPr preferRelativeResize="0"/>
          <p:nvPr/>
        </p:nvPicPr>
        <p:blipFill rotWithShape="1">
          <a:blip r:embed="rId6">
            <a:alphaModFix/>
          </a:blip>
          <a:srcRect/>
          <a:stretch/>
        </p:blipFill>
        <p:spPr>
          <a:xfrm>
            <a:off x="8825670" y="227183"/>
            <a:ext cx="1535031" cy="276554"/>
          </a:xfrm>
          <a:prstGeom prst="rect">
            <a:avLst/>
          </a:prstGeom>
          <a:noFill/>
          <a:ln>
            <a:noFill/>
          </a:ln>
        </p:spPr>
      </p:pic>
      <p:pic>
        <p:nvPicPr>
          <p:cNvPr id="341" name="Google Shape;341;g286464effe8_2_14"/>
          <p:cNvPicPr preferRelativeResize="0"/>
          <p:nvPr/>
        </p:nvPicPr>
        <p:blipFill>
          <a:blip r:embed="rId7">
            <a:alphaModFix/>
          </a:blip>
          <a:stretch>
            <a:fillRect/>
          </a:stretch>
        </p:blipFill>
        <p:spPr>
          <a:xfrm>
            <a:off x="10541319" y="132053"/>
            <a:ext cx="1382116" cy="466812"/>
          </a:xfrm>
          <a:prstGeom prst="rect">
            <a:avLst/>
          </a:prstGeom>
          <a:noFill/>
          <a:ln>
            <a:noFill/>
          </a:ln>
        </p:spPr>
      </p:pic>
      <p:pic>
        <p:nvPicPr>
          <p:cNvPr id="342" name="Google Shape;342;g286464effe8_2_14"/>
          <p:cNvPicPr preferRelativeResize="0"/>
          <p:nvPr/>
        </p:nvPicPr>
        <p:blipFill>
          <a:blip r:embed="rId8">
            <a:alphaModFix/>
          </a:blip>
          <a:stretch>
            <a:fillRect/>
          </a:stretch>
        </p:blipFill>
        <p:spPr>
          <a:xfrm flipH="1">
            <a:off x="5351900" y="1693527"/>
            <a:ext cx="6840000" cy="4559100"/>
          </a:xfrm>
          <a:prstGeom prst="round1Rect">
            <a:avLst>
              <a:gd name="adj" fmla="val 16667"/>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286464effe8_2_277"/>
          <p:cNvPicPr preferRelativeResize="0"/>
          <p:nvPr/>
        </p:nvPicPr>
        <p:blipFill rotWithShape="1">
          <a:blip r:embed="rId3">
            <a:alphaModFix/>
          </a:blip>
          <a:srcRect/>
          <a:stretch/>
        </p:blipFill>
        <p:spPr>
          <a:xfrm>
            <a:off x="139309" y="-2521000"/>
            <a:ext cx="4587583" cy="4673600"/>
          </a:xfrm>
          <a:prstGeom prst="rect">
            <a:avLst/>
          </a:prstGeom>
          <a:noFill/>
          <a:ln>
            <a:noFill/>
          </a:ln>
        </p:spPr>
      </p:pic>
      <p:pic>
        <p:nvPicPr>
          <p:cNvPr id="348" name="Google Shape;348;g286464effe8_2_277"/>
          <p:cNvPicPr preferRelativeResize="0"/>
          <p:nvPr/>
        </p:nvPicPr>
        <p:blipFill rotWithShape="1">
          <a:blip r:embed="rId4">
            <a:alphaModFix/>
          </a:blip>
          <a:srcRect/>
          <a:stretch/>
        </p:blipFill>
        <p:spPr>
          <a:xfrm>
            <a:off x="0" y="5849338"/>
            <a:ext cx="3302720" cy="984076"/>
          </a:xfrm>
          <a:prstGeom prst="rect">
            <a:avLst/>
          </a:prstGeom>
          <a:noFill/>
          <a:ln>
            <a:noFill/>
          </a:ln>
        </p:spPr>
      </p:pic>
      <p:sp>
        <p:nvSpPr>
          <p:cNvPr id="349" name="Google Shape;349;g286464effe8_2_277"/>
          <p:cNvSpPr txBox="1"/>
          <p:nvPr/>
        </p:nvSpPr>
        <p:spPr>
          <a:xfrm>
            <a:off x="3196775" y="2152600"/>
            <a:ext cx="56289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3000" b="1">
                <a:solidFill>
                  <a:srgbClr val="009056"/>
                </a:solidFill>
                <a:latin typeface="Roboto"/>
                <a:ea typeface="Roboto"/>
                <a:cs typeface="Roboto"/>
                <a:sym typeface="Roboto"/>
              </a:rPr>
              <a:t>¿Cómo definir la Salud Mental?</a:t>
            </a:r>
            <a:endParaRPr sz="3000" b="1">
              <a:solidFill>
                <a:srgbClr val="009056"/>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009056"/>
              </a:solidFill>
              <a:latin typeface="Roboto"/>
              <a:ea typeface="Roboto"/>
              <a:cs typeface="Roboto"/>
              <a:sym typeface="Roboto"/>
            </a:endParaRPr>
          </a:p>
        </p:txBody>
      </p:sp>
      <p:sp>
        <p:nvSpPr>
          <p:cNvPr id="350" name="Google Shape;350;g286464effe8_2_277"/>
          <p:cNvSpPr txBox="1"/>
          <p:nvPr/>
        </p:nvSpPr>
        <p:spPr>
          <a:xfrm>
            <a:off x="3311650" y="5145600"/>
            <a:ext cx="5330100" cy="400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000">
                <a:solidFill>
                  <a:schemeClr val="dk2"/>
                </a:solidFill>
                <a:latin typeface="Roboto"/>
                <a:ea typeface="Roboto"/>
                <a:cs typeface="Roboto"/>
                <a:sym typeface="Roboto"/>
              </a:rPr>
              <a:t>Source: </a:t>
            </a:r>
            <a:r>
              <a:rPr lang="es-CO" sz="1000" i="1">
                <a:solidFill>
                  <a:schemeClr val="dk2"/>
                </a:solidFill>
                <a:latin typeface="Roboto"/>
                <a:ea typeface="Roboto"/>
                <a:cs typeface="Roboto"/>
                <a:sym typeface="Roboto"/>
              </a:rPr>
              <a:t>WHO, Mental health promotion: concepts, emerging evidence, practice (2004).</a:t>
            </a:r>
            <a:endParaRPr i="1">
              <a:solidFill>
                <a:schemeClr val="dk2"/>
              </a:solidFill>
              <a:latin typeface="Roboto"/>
              <a:ea typeface="Roboto"/>
              <a:cs typeface="Roboto"/>
              <a:sym typeface="Roboto"/>
            </a:endParaRPr>
          </a:p>
        </p:txBody>
      </p:sp>
      <p:sp>
        <p:nvSpPr>
          <p:cNvPr id="351" name="Google Shape;351;g286464effe8_2_277"/>
          <p:cNvSpPr txBox="1"/>
          <p:nvPr/>
        </p:nvSpPr>
        <p:spPr>
          <a:xfrm>
            <a:off x="3196775" y="2838400"/>
            <a:ext cx="56289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2200">
                <a:solidFill>
                  <a:srgbClr val="585858"/>
                </a:solidFill>
                <a:latin typeface="Roboto"/>
                <a:ea typeface="Roboto"/>
                <a:cs typeface="Roboto"/>
                <a:sym typeface="Roboto"/>
              </a:rPr>
              <a:t>Es un estado de bienestar en el que una persona puede afrontar los factores estresantes cotidianos, puede trabajar productivamente, alcanzar su máximo potencial y contribuir a su comunidad.</a:t>
            </a:r>
            <a:endParaRPr sz="2200">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pic>
        <p:nvPicPr>
          <p:cNvPr id="352" name="Google Shape;352;g286464effe8_2_277"/>
          <p:cNvPicPr preferRelativeResize="0"/>
          <p:nvPr/>
        </p:nvPicPr>
        <p:blipFill rotWithShape="1">
          <a:blip r:embed="rId5">
            <a:alphaModFix/>
          </a:blip>
          <a:srcRect l="9081" t="88288" r="46466"/>
          <a:stretch/>
        </p:blipFill>
        <p:spPr>
          <a:xfrm flipH="1">
            <a:off x="7152575" y="0"/>
            <a:ext cx="5039426" cy="1374627"/>
          </a:xfrm>
          <a:prstGeom prst="rect">
            <a:avLst/>
          </a:prstGeom>
          <a:noFill/>
          <a:ln>
            <a:noFill/>
          </a:ln>
        </p:spPr>
      </p:pic>
      <p:pic>
        <p:nvPicPr>
          <p:cNvPr id="353" name="Google Shape;353;g286464effe8_2_277"/>
          <p:cNvPicPr preferRelativeResize="0"/>
          <p:nvPr/>
        </p:nvPicPr>
        <p:blipFill rotWithShape="1">
          <a:blip r:embed="rId6">
            <a:alphaModFix/>
          </a:blip>
          <a:srcRect/>
          <a:stretch/>
        </p:blipFill>
        <p:spPr>
          <a:xfrm>
            <a:off x="8825670" y="227183"/>
            <a:ext cx="1535031" cy="276554"/>
          </a:xfrm>
          <a:prstGeom prst="rect">
            <a:avLst/>
          </a:prstGeom>
          <a:noFill/>
          <a:ln>
            <a:noFill/>
          </a:ln>
        </p:spPr>
      </p:pic>
      <p:pic>
        <p:nvPicPr>
          <p:cNvPr id="354" name="Google Shape;354;g286464effe8_2_277"/>
          <p:cNvPicPr preferRelativeResize="0"/>
          <p:nvPr/>
        </p:nvPicPr>
        <p:blipFill>
          <a:blip r:embed="rId7">
            <a:alphaModFix/>
          </a:blip>
          <a:stretch>
            <a:fillRect/>
          </a:stretch>
        </p:blipFill>
        <p:spPr>
          <a:xfrm>
            <a:off x="10541319" y="132053"/>
            <a:ext cx="1382116" cy="466812"/>
          </a:xfrm>
          <a:prstGeom prst="rect">
            <a:avLst/>
          </a:prstGeom>
          <a:noFill/>
          <a:ln>
            <a:noFill/>
          </a:ln>
        </p:spPr>
      </p:pic>
      <p:pic>
        <p:nvPicPr>
          <p:cNvPr id="355" name="Google Shape;355;g286464effe8_2_277"/>
          <p:cNvPicPr preferRelativeResize="0"/>
          <p:nvPr/>
        </p:nvPicPr>
        <p:blipFill>
          <a:blip r:embed="rId8">
            <a:alphaModFix/>
          </a:blip>
          <a:stretch>
            <a:fillRect/>
          </a:stretch>
        </p:blipFill>
        <p:spPr>
          <a:xfrm flipH="1">
            <a:off x="8985875" y="2054575"/>
            <a:ext cx="3206100" cy="4803300"/>
          </a:xfrm>
          <a:prstGeom prst="round1Rect">
            <a:avLst>
              <a:gd name="adj" fmla="val 16667"/>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g286464effe8_2_357"/>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361" name="Google Shape;361;g286464effe8_2_357"/>
          <p:cNvPicPr preferRelativeResize="0"/>
          <p:nvPr/>
        </p:nvPicPr>
        <p:blipFill rotWithShape="1">
          <a:blip r:embed="rId4">
            <a:alphaModFix/>
          </a:blip>
          <a:srcRect/>
          <a:stretch/>
        </p:blipFill>
        <p:spPr>
          <a:xfrm>
            <a:off x="0" y="5849338"/>
            <a:ext cx="3302720" cy="984076"/>
          </a:xfrm>
          <a:prstGeom prst="rect">
            <a:avLst/>
          </a:prstGeom>
          <a:noFill/>
          <a:ln>
            <a:noFill/>
          </a:ln>
        </p:spPr>
      </p:pic>
      <p:sp>
        <p:nvSpPr>
          <p:cNvPr id="362" name="Google Shape;362;g286464effe8_2_357"/>
          <p:cNvSpPr txBox="1"/>
          <p:nvPr/>
        </p:nvSpPr>
        <p:spPr>
          <a:xfrm>
            <a:off x="3097350" y="2336800"/>
            <a:ext cx="56289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3000" b="1">
                <a:solidFill>
                  <a:srgbClr val="009056"/>
                </a:solidFill>
                <a:latin typeface="Roboto"/>
                <a:ea typeface="Roboto"/>
                <a:cs typeface="Roboto"/>
                <a:sym typeface="Roboto"/>
              </a:rPr>
              <a:t>¿Qué es la Salud Emocional?</a:t>
            </a:r>
            <a:endParaRPr sz="3000" b="1">
              <a:solidFill>
                <a:srgbClr val="009056"/>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009056"/>
              </a:solidFill>
              <a:latin typeface="Roboto"/>
              <a:ea typeface="Roboto"/>
              <a:cs typeface="Roboto"/>
              <a:sym typeface="Roboto"/>
            </a:endParaRPr>
          </a:p>
        </p:txBody>
      </p:sp>
      <p:sp>
        <p:nvSpPr>
          <p:cNvPr id="363" name="Google Shape;363;g286464effe8_2_357"/>
          <p:cNvSpPr txBox="1"/>
          <p:nvPr/>
        </p:nvSpPr>
        <p:spPr>
          <a:xfrm>
            <a:off x="3246750" y="4791350"/>
            <a:ext cx="5330100" cy="4002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000">
                <a:solidFill>
                  <a:schemeClr val="dk2"/>
                </a:solidFill>
                <a:latin typeface="Roboto"/>
                <a:ea typeface="Roboto"/>
                <a:cs typeface="Roboto"/>
                <a:sym typeface="Roboto"/>
              </a:rPr>
              <a:t>Source: </a:t>
            </a:r>
            <a:r>
              <a:rPr lang="es-CO" sz="1000" i="1">
                <a:solidFill>
                  <a:schemeClr val="dk2"/>
                </a:solidFill>
                <a:latin typeface="Roboto"/>
                <a:ea typeface="Roboto"/>
                <a:cs typeface="Roboto"/>
                <a:sym typeface="Roboto"/>
              </a:rPr>
              <a:t>National Center for Emotional Wellness (NCEW) (2022).</a:t>
            </a:r>
            <a:endParaRPr i="1">
              <a:solidFill>
                <a:schemeClr val="dk2"/>
              </a:solidFill>
              <a:latin typeface="Roboto"/>
              <a:ea typeface="Roboto"/>
              <a:cs typeface="Roboto"/>
              <a:sym typeface="Roboto"/>
            </a:endParaRPr>
          </a:p>
        </p:txBody>
      </p:sp>
      <p:sp>
        <p:nvSpPr>
          <p:cNvPr id="364" name="Google Shape;364;g286464effe8_2_357"/>
          <p:cNvSpPr txBox="1"/>
          <p:nvPr/>
        </p:nvSpPr>
        <p:spPr>
          <a:xfrm>
            <a:off x="3436350" y="3022600"/>
            <a:ext cx="4950900" cy="166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200">
                <a:solidFill>
                  <a:srgbClr val="585858"/>
                </a:solidFill>
                <a:latin typeface="Roboto"/>
                <a:ea typeface="Roboto"/>
                <a:cs typeface="Roboto"/>
                <a:sym typeface="Roboto"/>
              </a:rPr>
              <a:t>Se refiere a la capacidad que tienen las  personas de aceptar y gestionar sus emociones, a través de los desafíos y cambios.</a:t>
            </a:r>
            <a:endParaRPr sz="2200">
              <a:solidFill>
                <a:srgbClr val="585858"/>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pic>
        <p:nvPicPr>
          <p:cNvPr id="365" name="Google Shape;365;g286464effe8_2_357"/>
          <p:cNvPicPr preferRelativeResize="0"/>
          <p:nvPr/>
        </p:nvPicPr>
        <p:blipFill rotWithShape="1">
          <a:blip r:embed="rId5">
            <a:alphaModFix/>
          </a:blip>
          <a:srcRect l="9081" t="88288" r="46466"/>
          <a:stretch/>
        </p:blipFill>
        <p:spPr>
          <a:xfrm flipH="1">
            <a:off x="7152575" y="0"/>
            <a:ext cx="5039426" cy="1374627"/>
          </a:xfrm>
          <a:prstGeom prst="rect">
            <a:avLst/>
          </a:prstGeom>
          <a:noFill/>
          <a:ln>
            <a:noFill/>
          </a:ln>
        </p:spPr>
      </p:pic>
      <p:pic>
        <p:nvPicPr>
          <p:cNvPr id="366" name="Google Shape;366;g286464effe8_2_357"/>
          <p:cNvPicPr preferRelativeResize="0"/>
          <p:nvPr/>
        </p:nvPicPr>
        <p:blipFill rotWithShape="1">
          <a:blip r:embed="rId6">
            <a:alphaModFix/>
          </a:blip>
          <a:srcRect/>
          <a:stretch/>
        </p:blipFill>
        <p:spPr>
          <a:xfrm>
            <a:off x="8825670" y="227183"/>
            <a:ext cx="1535031" cy="276554"/>
          </a:xfrm>
          <a:prstGeom prst="rect">
            <a:avLst/>
          </a:prstGeom>
          <a:noFill/>
          <a:ln>
            <a:noFill/>
          </a:ln>
        </p:spPr>
      </p:pic>
      <p:pic>
        <p:nvPicPr>
          <p:cNvPr id="367" name="Google Shape;367;g286464effe8_2_357"/>
          <p:cNvPicPr preferRelativeResize="0"/>
          <p:nvPr/>
        </p:nvPicPr>
        <p:blipFill>
          <a:blip r:embed="rId7">
            <a:alphaModFix/>
          </a:blip>
          <a:stretch>
            <a:fillRect/>
          </a:stretch>
        </p:blipFill>
        <p:spPr>
          <a:xfrm>
            <a:off x="10541319" y="132053"/>
            <a:ext cx="1382116" cy="466812"/>
          </a:xfrm>
          <a:prstGeom prst="rect">
            <a:avLst/>
          </a:prstGeom>
          <a:noFill/>
          <a:ln>
            <a:noFill/>
          </a:ln>
        </p:spPr>
      </p:pic>
      <p:pic>
        <p:nvPicPr>
          <p:cNvPr id="368" name="Google Shape;368;g286464effe8_2_357"/>
          <p:cNvPicPr preferRelativeResize="0"/>
          <p:nvPr/>
        </p:nvPicPr>
        <p:blipFill rotWithShape="1">
          <a:blip r:embed="rId8">
            <a:alphaModFix/>
          </a:blip>
          <a:srcRect t="69" b="79"/>
          <a:stretch/>
        </p:blipFill>
        <p:spPr>
          <a:xfrm flipH="1">
            <a:off x="8985875" y="2054575"/>
            <a:ext cx="3206100" cy="4803300"/>
          </a:xfrm>
          <a:prstGeom prst="round1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g286464effe8_2_288"/>
          <p:cNvSpPr/>
          <p:nvPr/>
        </p:nvSpPr>
        <p:spPr>
          <a:xfrm>
            <a:off x="5554425" y="0"/>
            <a:ext cx="6637500" cy="6858000"/>
          </a:xfrm>
          <a:prstGeom prst="rect">
            <a:avLst/>
          </a:prstGeom>
          <a:solidFill>
            <a:srgbClr val="00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286464effe8_2_288"/>
          <p:cNvSpPr txBox="1">
            <a:spLocks noGrp="1"/>
          </p:cNvSpPr>
          <p:nvPr>
            <p:ph type="title" idx="4294967295"/>
          </p:nvPr>
        </p:nvSpPr>
        <p:spPr>
          <a:xfrm>
            <a:off x="626475" y="2070950"/>
            <a:ext cx="4265100" cy="3662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s-CO" sz="4000" b="1">
                <a:solidFill>
                  <a:schemeClr val="dk1"/>
                </a:solidFill>
                <a:latin typeface="Roboto"/>
                <a:ea typeface="Roboto"/>
                <a:cs typeface="Roboto"/>
                <a:sym typeface="Roboto"/>
              </a:rPr>
              <a:t>¿Cómo afecta la </a:t>
            </a:r>
            <a:r>
              <a:rPr lang="es-CO" sz="4000" b="1">
                <a:solidFill>
                  <a:srgbClr val="009056"/>
                </a:solidFill>
                <a:latin typeface="Roboto"/>
                <a:ea typeface="Roboto"/>
                <a:cs typeface="Roboto"/>
                <a:sym typeface="Roboto"/>
              </a:rPr>
              <a:t>carencia de Salud Mental  y emocional</a:t>
            </a:r>
            <a:r>
              <a:rPr lang="es-CO" sz="4000" b="1">
                <a:solidFill>
                  <a:schemeClr val="dk1"/>
                </a:solidFill>
                <a:latin typeface="Roboto"/>
                <a:ea typeface="Roboto"/>
                <a:cs typeface="Roboto"/>
                <a:sym typeface="Roboto"/>
              </a:rPr>
              <a:t> a los colaboradores?</a:t>
            </a:r>
            <a:endParaRPr sz="4000" b="1">
              <a:solidFill>
                <a:schemeClr val="dk1"/>
              </a:solidFill>
              <a:latin typeface="Roboto"/>
              <a:ea typeface="Roboto"/>
              <a:cs typeface="Roboto"/>
              <a:sym typeface="Roboto"/>
            </a:endParaRPr>
          </a:p>
        </p:txBody>
      </p:sp>
      <p:sp>
        <p:nvSpPr>
          <p:cNvPr id="375" name="Google Shape;375;g286464effe8_2_288"/>
          <p:cNvSpPr txBox="1">
            <a:spLocks noGrp="1"/>
          </p:cNvSpPr>
          <p:nvPr>
            <p:ph type="body" idx="4294967295"/>
          </p:nvPr>
        </p:nvSpPr>
        <p:spPr>
          <a:xfrm>
            <a:off x="5999075" y="1532000"/>
            <a:ext cx="5473500" cy="4740000"/>
          </a:xfrm>
          <a:prstGeom prst="rect">
            <a:avLst/>
          </a:prstGeom>
        </p:spPr>
        <p:txBody>
          <a:bodyPr spcFirstLastPara="1" wrap="square" lIns="91425" tIns="45700" rIns="91425" bIns="45700" anchor="t" anchorCtr="0">
            <a:noAutofit/>
          </a:bodyPr>
          <a:lstStyle/>
          <a:p>
            <a:pPr marL="609600" lvl="0" indent="-425450" algn="l" rtl="0">
              <a:lnSpc>
                <a:spcPct val="100000"/>
              </a:lnSpc>
              <a:spcBef>
                <a:spcPts val="1000"/>
              </a:spcBef>
              <a:spcAft>
                <a:spcPts val="0"/>
              </a:spcAft>
              <a:buClr>
                <a:schemeClr val="lt1"/>
              </a:buClr>
              <a:buSzPts val="1900"/>
              <a:buFont typeface="Roboto"/>
              <a:buChar char="•"/>
            </a:pPr>
            <a:r>
              <a:rPr lang="es-CO" sz="1900">
                <a:solidFill>
                  <a:schemeClr val="lt1"/>
                </a:solidFill>
                <a:latin typeface="Roboto Medium"/>
                <a:ea typeface="Roboto Medium"/>
                <a:cs typeface="Roboto Medium"/>
                <a:sym typeface="Roboto Medium"/>
              </a:rPr>
              <a:t>Falta de compromiso:</a:t>
            </a:r>
            <a:r>
              <a:rPr lang="es-CO" sz="1900">
                <a:solidFill>
                  <a:schemeClr val="lt1"/>
                </a:solidFill>
                <a:latin typeface="Roboto"/>
                <a:ea typeface="Roboto"/>
                <a:cs typeface="Roboto"/>
                <a:sym typeface="Roboto"/>
              </a:rPr>
              <a:t> Conduce a la desmotivación y a la falta de concentración.</a:t>
            </a:r>
            <a:endParaRPr sz="1900">
              <a:solidFill>
                <a:schemeClr val="lt1"/>
              </a:solidFill>
              <a:latin typeface="Roboto"/>
              <a:ea typeface="Roboto"/>
              <a:cs typeface="Roboto"/>
              <a:sym typeface="Roboto"/>
            </a:endParaRPr>
          </a:p>
          <a:p>
            <a:pPr marL="609600" lvl="0" indent="-425450" algn="l" rtl="0">
              <a:lnSpc>
                <a:spcPct val="100000"/>
              </a:lnSpc>
              <a:spcBef>
                <a:spcPts val="1000"/>
              </a:spcBef>
              <a:spcAft>
                <a:spcPts val="0"/>
              </a:spcAft>
              <a:buClr>
                <a:schemeClr val="lt1"/>
              </a:buClr>
              <a:buSzPts val="1900"/>
              <a:buFont typeface="Roboto"/>
              <a:buChar char="•"/>
            </a:pPr>
            <a:r>
              <a:rPr lang="es-CO" sz="1900">
                <a:solidFill>
                  <a:schemeClr val="lt1"/>
                </a:solidFill>
                <a:latin typeface="Roboto Medium"/>
                <a:ea typeface="Roboto Medium"/>
                <a:cs typeface="Roboto Medium"/>
                <a:sym typeface="Roboto Medium"/>
              </a:rPr>
              <a:t>La productividad y el desempeño laboral se deterioran:</a:t>
            </a:r>
            <a:r>
              <a:rPr lang="es-CO" sz="1900">
                <a:solidFill>
                  <a:schemeClr val="lt1"/>
                </a:solidFill>
                <a:latin typeface="Roboto"/>
                <a:ea typeface="Roboto"/>
                <a:cs typeface="Roboto"/>
                <a:sym typeface="Roboto"/>
              </a:rPr>
              <a:t> Pobre acceso a las habilidades que fomentan la creatividad y la resiliencia.</a:t>
            </a:r>
            <a:endParaRPr sz="1900">
              <a:solidFill>
                <a:schemeClr val="lt1"/>
              </a:solidFill>
              <a:latin typeface="Roboto"/>
              <a:ea typeface="Roboto"/>
              <a:cs typeface="Roboto"/>
              <a:sym typeface="Roboto"/>
            </a:endParaRPr>
          </a:p>
          <a:p>
            <a:pPr marL="609600" lvl="0" indent="-425450" algn="l" rtl="0">
              <a:lnSpc>
                <a:spcPct val="100000"/>
              </a:lnSpc>
              <a:spcBef>
                <a:spcPts val="1000"/>
              </a:spcBef>
              <a:spcAft>
                <a:spcPts val="0"/>
              </a:spcAft>
              <a:buClr>
                <a:schemeClr val="lt1"/>
              </a:buClr>
              <a:buSzPts val="1900"/>
              <a:buFont typeface="Roboto"/>
              <a:buChar char="•"/>
            </a:pPr>
            <a:r>
              <a:rPr lang="es-CO" sz="1900">
                <a:solidFill>
                  <a:schemeClr val="lt1"/>
                </a:solidFill>
                <a:latin typeface="Roboto Medium"/>
                <a:ea typeface="Roboto Medium"/>
                <a:cs typeface="Roboto Medium"/>
                <a:sym typeface="Roboto Medium"/>
              </a:rPr>
              <a:t>Reducción de la capacidad física diaria:</a:t>
            </a:r>
            <a:r>
              <a:rPr lang="es-CO" sz="1900">
                <a:solidFill>
                  <a:schemeClr val="lt1"/>
                </a:solidFill>
                <a:latin typeface="Roboto"/>
                <a:ea typeface="Roboto"/>
                <a:cs typeface="Roboto"/>
                <a:sym typeface="Roboto"/>
              </a:rPr>
              <a:t> Fatiga y reducción del rendimiento cognitivo y la memoria de trabajo.</a:t>
            </a:r>
            <a:endParaRPr sz="1900">
              <a:solidFill>
                <a:schemeClr val="lt1"/>
              </a:solidFill>
              <a:latin typeface="Roboto"/>
              <a:ea typeface="Roboto"/>
              <a:cs typeface="Roboto"/>
              <a:sym typeface="Roboto"/>
            </a:endParaRPr>
          </a:p>
          <a:p>
            <a:pPr marL="609600" lvl="0" indent="-425450" algn="l" rtl="0">
              <a:lnSpc>
                <a:spcPct val="100000"/>
              </a:lnSpc>
              <a:spcBef>
                <a:spcPts val="1300"/>
              </a:spcBef>
              <a:spcAft>
                <a:spcPts val="0"/>
              </a:spcAft>
              <a:buClr>
                <a:schemeClr val="lt1"/>
              </a:buClr>
              <a:buSzPts val="1900"/>
              <a:buFont typeface="Roboto"/>
              <a:buChar char="•"/>
            </a:pPr>
            <a:r>
              <a:rPr lang="es-CO" sz="1900">
                <a:solidFill>
                  <a:schemeClr val="lt1"/>
                </a:solidFill>
                <a:latin typeface="Roboto Medium"/>
                <a:ea typeface="Roboto Medium"/>
                <a:cs typeface="Roboto Medium"/>
                <a:sym typeface="Roboto Medium"/>
              </a:rPr>
              <a:t>Comunicación desalineada:</a:t>
            </a:r>
            <a:r>
              <a:rPr lang="es-CO" sz="1900">
                <a:solidFill>
                  <a:schemeClr val="lt1"/>
                </a:solidFill>
                <a:latin typeface="Roboto"/>
                <a:ea typeface="Roboto"/>
                <a:cs typeface="Roboto"/>
                <a:sym typeface="Roboto"/>
              </a:rPr>
              <a:t> Interpretaciones erróneas, o reacciones exageradas.</a:t>
            </a:r>
            <a:endParaRPr sz="1900">
              <a:solidFill>
                <a:schemeClr val="lt1"/>
              </a:solidFill>
              <a:latin typeface="Roboto"/>
              <a:ea typeface="Roboto"/>
              <a:cs typeface="Roboto"/>
              <a:sym typeface="Roboto"/>
            </a:endParaRPr>
          </a:p>
          <a:p>
            <a:pPr marL="609600" lvl="0" indent="-425450" algn="l" rtl="0">
              <a:lnSpc>
                <a:spcPct val="100000"/>
              </a:lnSpc>
              <a:spcBef>
                <a:spcPts val="1300"/>
              </a:spcBef>
              <a:spcAft>
                <a:spcPts val="0"/>
              </a:spcAft>
              <a:buClr>
                <a:schemeClr val="lt1"/>
              </a:buClr>
              <a:buSzPts val="1900"/>
              <a:buFont typeface="Roboto"/>
              <a:buChar char="•"/>
            </a:pPr>
            <a:r>
              <a:rPr lang="es-CO" sz="1900">
                <a:solidFill>
                  <a:schemeClr val="lt1"/>
                </a:solidFill>
                <a:latin typeface="Roboto Medium"/>
                <a:ea typeface="Roboto Medium"/>
                <a:cs typeface="Roboto Medium"/>
                <a:sym typeface="Roboto Medium"/>
              </a:rPr>
              <a:t>Toma de decisiones deficiente:</a:t>
            </a:r>
            <a:r>
              <a:rPr lang="es-CO" sz="1900">
                <a:solidFill>
                  <a:schemeClr val="lt1"/>
                </a:solidFill>
                <a:latin typeface="Roboto"/>
                <a:ea typeface="Roboto"/>
                <a:cs typeface="Roboto"/>
                <a:sym typeface="Roboto"/>
              </a:rPr>
              <a:t> Puede conducir a la falta de control de los impulsos.</a:t>
            </a:r>
            <a:endParaRPr sz="1900">
              <a:solidFill>
                <a:schemeClr val="lt1"/>
              </a:solidFill>
              <a:latin typeface="Roboto"/>
              <a:ea typeface="Roboto"/>
              <a:cs typeface="Roboto"/>
              <a:sym typeface="Roboto"/>
            </a:endParaRPr>
          </a:p>
        </p:txBody>
      </p:sp>
      <p:pic>
        <p:nvPicPr>
          <p:cNvPr id="376" name="Google Shape;376;g286464effe8_2_288"/>
          <p:cNvPicPr preferRelativeResize="0"/>
          <p:nvPr/>
        </p:nvPicPr>
        <p:blipFill rotWithShape="1">
          <a:blip r:embed="rId3">
            <a:alphaModFix/>
          </a:blip>
          <a:srcRect/>
          <a:stretch/>
        </p:blipFill>
        <p:spPr>
          <a:xfrm>
            <a:off x="626484" y="-2889450"/>
            <a:ext cx="4587583" cy="4673600"/>
          </a:xfrm>
          <a:prstGeom prst="rect">
            <a:avLst/>
          </a:prstGeom>
          <a:noFill/>
          <a:ln>
            <a:noFill/>
          </a:ln>
        </p:spPr>
      </p:pic>
      <p:pic>
        <p:nvPicPr>
          <p:cNvPr id="377" name="Google Shape;377;g286464effe8_2_288"/>
          <p:cNvPicPr preferRelativeResize="0"/>
          <p:nvPr/>
        </p:nvPicPr>
        <p:blipFill rotWithShape="1">
          <a:blip r:embed="rId4">
            <a:alphaModFix/>
          </a:blip>
          <a:srcRect l="9081" t="88288" r="46466"/>
          <a:stretch/>
        </p:blipFill>
        <p:spPr>
          <a:xfrm flipH="1">
            <a:off x="7152575" y="0"/>
            <a:ext cx="5039426" cy="1374627"/>
          </a:xfrm>
          <a:prstGeom prst="rect">
            <a:avLst/>
          </a:prstGeom>
          <a:noFill/>
          <a:ln>
            <a:noFill/>
          </a:ln>
        </p:spPr>
      </p:pic>
      <p:pic>
        <p:nvPicPr>
          <p:cNvPr id="378" name="Google Shape;378;g286464effe8_2_288"/>
          <p:cNvPicPr preferRelativeResize="0"/>
          <p:nvPr/>
        </p:nvPicPr>
        <p:blipFill rotWithShape="1">
          <a:blip r:embed="rId5">
            <a:alphaModFix/>
          </a:blip>
          <a:srcRect/>
          <a:stretch/>
        </p:blipFill>
        <p:spPr>
          <a:xfrm>
            <a:off x="8825670" y="227183"/>
            <a:ext cx="1535031" cy="276554"/>
          </a:xfrm>
          <a:prstGeom prst="rect">
            <a:avLst/>
          </a:prstGeom>
          <a:noFill/>
          <a:ln>
            <a:noFill/>
          </a:ln>
        </p:spPr>
      </p:pic>
      <p:pic>
        <p:nvPicPr>
          <p:cNvPr id="379" name="Google Shape;379;g286464effe8_2_288"/>
          <p:cNvPicPr preferRelativeResize="0"/>
          <p:nvPr/>
        </p:nvPicPr>
        <p:blipFill>
          <a:blip r:embed="rId6">
            <a:alphaModFix/>
          </a:blip>
          <a:stretch>
            <a:fillRect/>
          </a:stretch>
        </p:blipFill>
        <p:spPr>
          <a:xfrm>
            <a:off x="10541319" y="132053"/>
            <a:ext cx="1382116" cy="4668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g286464effe8_2_4"/>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385" name="Google Shape;385;g286464effe8_2_4"/>
          <p:cNvPicPr preferRelativeResize="0"/>
          <p:nvPr/>
        </p:nvPicPr>
        <p:blipFill rotWithShape="1">
          <a:blip r:embed="rId4">
            <a:alphaModFix/>
          </a:blip>
          <a:srcRect/>
          <a:stretch/>
        </p:blipFill>
        <p:spPr>
          <a:xfrm>
            <a:off x="0" y="5849338"/>
            <a:ext cx="3302720" cy="984076"/>
          </a:xfrm>
          <a:prstGeom prst="rect">
            <a:avLst/>
          </a:prstGeom>
          <a:noFill/>
          <a:ln>
            <a:noFill/>
          </a:ln>
        </p:spPr>
      </p:pic>
      <p:sp>
        <p:nvSpPr>
          <p:cNvPr id="386" name="Google Shape;386;g286464effe8_2_4"/>
          <p:cNvSpPr txBox="1"/>
          <p:nvPr/>
        </p:nvSpPr>
        <p:spPr>
          <a:xfrm>
            <a:off x="459500" y="2777650"/>
            <a:ext cx="4587600" cy="233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200" b="1">
                <a:solidFill>
                  <a:srgbClr val="585858"/>
                </a:solidFill>
                <a:latin typeface="Roboto"/>
                <a:ea typeface="Roboto"/>
                <a:cs typeface="Roboto"/>
                <a:sym typeface="Roboto"/>
              </a:rPr>
              <a:t>“Todas las personas, merecen un derecho inherente al logro más alto posible a nivel de salud mental en el trabajo, independientemente de su tipo de empleo"</a:t>
            </a:r>
            <a:endParaRPr sz="2200"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sp>
        <p:nvSpPr>
          <p:cNvPr id="387" name="Google Shape;387;g286464effe8_2_4"/>
          <p:cNvSpPr txBox="1"/>
          <p:nvPr/>
        </p:nvSpPr>
        <p:spPr>
          <a:xfrm>
            <a:off x="369400" y="5107825"/>
            <a:ext cx="3995700" cy="415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100">
                <a:solidFill>
                  <a:schemeClr val="dk2"/>
                </a:solidFill>
                <a:latin typeface="Roboto"/>
                <a:ea typeface="Roboto"/>
                <a:cs typeface="Roboto"/>
                <a:sym typeface="Roboto"/>
              </a:rPr>
              <a:t>Source: </a:t>
            </a:r>
            <a:r>
              <a:rPr lang="es-CO" sz="1100" i="1">
                <a:solidFill>
                  <a:schemeClr val="dk2"/>
                </a:solidFill>
                <a:latin typeface="Roboto"/>
                <a:ea typeface="Roboto"/>
                <a:cs typeface="Roboto"/>
                <a:sym typeface="Roboto"/>
              </a:rPr>
              <a:t>WHO, Guidelines on mental health at work (2022).</a:t>
            </a:r>
            <a:endParaRPr sz="1500" i="1">
              <a:solidFill>
                <a:schemeClr val="dk2"/>
              </a:solidFill>
              <a:latin typeface="Roboto"/>
              <a:ea typeface="Roboto"/>
              <a:cs typeface="Roboto"/>
              <a:sym typeface="Roboto"/>
            </a:endParaRPr>
          </a:p>
        </p:txBody>
      </p:sp>
      <p:pic>
        <p:nvPicPr>
          <p:cNvPr id="388" name="Google Shape;388;g286464effe8_2_4"/>
          <p:cNvPicPr preferRelativeResize="0"/>
          <p:nvPr/>
        </p:nvPicPr>
        <p:blipFill rotWithShape="1">
          <a:blip r:embed="rId5">
            <a:alphaModFix/>
          </a:blip>
          <a:srcRect l="9081" t="88288" r="46466"/>
          <a:stretch/>
        </p:blipFill>
        <p:spPr>
          <a:xfrm flipH="1">
            <a:off x="7152575" y="0"/>
            <a:ext cx="5039426" cy="1374627"/>
          </a:xfrm>
          <a:prstGeom prst="rect">
            <a:avLst/>
          </a:prstGeom>
          <a:noFill/>
          <a:ln>
            <a:noFill/>
          </a:ln>
        </p:spPr>
      </p:pic>
      <p:pic>
        <p:nvPicPr>
          <p:cNvPr id="389" name="Google Shape;389;g286464effe8_2_4"/>
          <p:cNvPicPr preferRelativeResize="0"/>
          <p:nvPr/>
        </p:nvPicPr>
        <p:blipFill rotWithShape="1">
          <a:blip r:embed="rId6">
            <a:alphaModFix/>
          </a:blip>
          <a:srcRect/>
          <a:stretch/>
        </p:blipFill>
        <p:spPr>
          <a:xfrm>
            <a:off x="8825670" y="227183"/>
            <a:ext cx="1535031" cy="276554"/>
          </a:xfrm>
          <a:prstGeom prst="rect">
            <a:avLst/>
          </a:prstGeom>
          <a:noFill/>
          <a:ln>
            <a:noFill/>
          </a:ln>
        </p:spPr>
      </p:pic>
      <p:pic>
        <p:nvPicPr>
          <p:cNvPr id="390" name="Google Shape;390;g286464effe8_2_4"/>
          <p:cNvPicPr preferRelativeResize="0"/>
          <p:nvPr/>
        </p:nvPicPr>
        <p:blipFill>
          <a:blip r:embed="rId7">
            <a:alphaModFix/>
          </a:blip>
          <a:stretch>
            <a:fillRect/>
          </a:stretch>
        </p:blipFill>
        <p:spPr>
          <a:xfrm>
            <a:off x="10541319" y="132053"/>
            <a:ext cx="1382116" cy="466812"/>
          </a:xfrm>
          <a:prstGeom prst="rect">
            <a:avLst/>
          </a:prstGeom>
          <a:noFill/>
          <a:ln>
            <a:noFill/>
          </a:ln>
        </p:spPr>
      </p:pic>
      <p:pic>
        <p:nvPicPr>
          <p:cNvPr id="391" name="Google Shape;391;g286464effe8_2_4"/>
          <p:cNvPicPr preferRelativeResize="0"/>
          <p:nvPr/>
        </p:nvPicPr>
        <p:blipFill>
          <a:blip r:embed="rId8">
            <a:alphaModFix/>
          </a:blip>
          <a:stretch>
            <a:fillRect/>
          </a:stretch>
        </p:blipFill>
        <p:spPr>
          <a:xfrm flipH="1">
            <a:off x="5352000" y="1664652"/>
            <a:ext cx="6840000" cy="4565700"/>
          </a:xfrm>
          <a:prstGeom prst="round1Rect">
            <a:avLst>
              <a:gd name="adj" fmla="val 16667"/>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g286464effe8_2_198"/>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397" name="Google Shape;397;g286464effe8_2_198"/>
          <p:cNvPicPr preferRelativeResize="0"/>
          <p:nvPr/>
        </p:nvPicPr>
        <p:blipFill rotWithShape="1">
          <a:blip r:embed="rId4">
            <a:alphaModFix/>
          </a:blip>
          <a:srcRect/>
          <a:stretch/>
        </p:blipFill>
        <p:spPr>
          <a:xfrm>
            <a:off x="0" y="5849338"/>
            <a:ext cx="3302720" cy="984076"/>
          </a:xfrm>
          <a:prstGeom prst="rect">
            <a:avLst/>
          </a:prstGeom>
          <a:noFill/>
          <a:ln>
            <a:noFill/>
          </a:ln>
        </p:spPr>
      </p:pic>
      <p:pic>
        <p:nvPicPr>
          <p:cNvPr id="398" name="Google Shape;398;g286464effe8_2_198"/>
          <p:cNvPicPr preferRelativeResize="0"/>
          <p:nvPr/>
        </p:nvPicPr>
        <p:blipFill rotWithShape="1">
          <a:blip r:embed="rId5">
            <a:alphaModFix/>
          </a:blip>
          <a:srcRect t="25576" r="36378" b="25576"/>
          <a:stretch/>
        </p:blipFill>
        <p:spPr>
          <a:xfrm>
            <a:off x="2278875" y="3053150"/>
            <a:ext cx="2757450" cy="1323200"/>
          </a:xfrm>
          <a:prstGeom prst="rect">
            <a:avLst/>
          </a:prstGeom>
          <a:noFill/>
          <a:ln>
            <a:noFill/>
          </a:ln>
        </p:spPr>
      </p:pic>
      <p:pic>
        <p:nvPicPr>
          <p:cNvPr id="399" name="Google Shape;399;g286464effe8_2_198"/>
          <p:cNvPicPr preferRelativeResize="0"/>
          <p:nvPr/>
        </p:nvPicPr>
        <p:blipFill>
          <a:blip r:embed="rId6">
            <a:alphaModFix/>
          </a:blip>
          <a:stretch>
            <a:fillRect/>
          </a:stretch>
        </p:blipFill>
        <p:spPr>
          <a:xfrm>
            <a:off x="7288025" y="2963175"/>
            <a:ext cx="3113075" cy="907500"/>
          </a:xfrm>
          <a:prstGeom prst="rect">
            <a:avLst/>
          </a:prstGeom>
          <a:noFill/>
          <a:ln>
            <a:noFill/>
          </a:ln>
        </p:spPr>
      </p:pic>
      <p:sp>
        <p:nvSpPr>
          <p:cNvPr id="400" name="Google Shape;400;g286464effe8_2_198"/>
          <p:cNvSpPr txBox="1"/>
          <p:nvPr/>
        </p:nvSpPr>
        <p:spPr>
          <a:xfrm>
            <a:off x="7364225" y="3907650"/>
            <a:ext cx="31131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b="1">
                <a:solidFill>
                  <a:srgbClr val="585858"/>
                </a:solidFill>
                <a:latin typeface="Roboto"/>
                <a:ea typeface="Roboto"/>
                <a:cs typeface="Roboto"/>
                <a:sym typeface="Roboto"/>
              </a:rPr>
              <a:t>Plataforma que ofrece psicoterapia virtual, creada en 2012</a:t>
            </a:r>
            <a:endParaRPr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pic>
        <p:nvPicPr>
          <p:cNvPr id="401" name="Google Shape;401;g286464effe8_2_198"/>
          <p:cNvPicPr preferRelativeResize="0"/>
          <p:nvPr/>
        </p:nvPicPr>
        <p:blipFill rotWithShape="1">
          <a:blip r:embed="rId7">
            <a:alphaModFix/>
          </a:blip>
          <a:srcRect l="9081" t="88288" r="46466"/>
          <a:stretch/>
        </p:blipFill>
        <p:spPr>
          <a:xfrm flipH="1">
            <a:off x="7152575" y="0"/>
            <a:ext cx="5039426" cy="1374627"/>
          </a:xfrm>
          <a:prstGeom prst="rect">
            <a:avLst/>
          </a:prstGeom>
          <a:noFill/>
          <a:ln>
            <a:noFill/>
          </a:ln>
        </p:spPr>
      </p:pic>
      <p:pic>
        <p:nvPicPr>
          <p:cNvPr id="402" name="Google Shape;402;g286464effe8_2_198"/>
          <p:cNvPicPr preferRelativeResize="0"/>
          <p:nvPr/>
        </p:nvPicPr>
        <p:blipFill rotWithShape="1">
          <a:blip r:embed="rId8">
            <a:alphaModFix/>
          </a:blip>
          <a:srcRect/>
          <a:stretch/>
        </p:blipFill>
        <p:spPr>
          <a:xfrm>
            <a:off x="8825670" y="227183"/>
            <a:ext cx="1535031" cy="276554"/>
          </a:xfrm>
          <a:prstGeom prst="rect">
            <a:avLst/>
          </a:prstGeom>
          <a:noFill/>
          <a:ln>
            <a:noFill/>
          </a:ln>
        </p:spPr>
      </p:pic>
      <p:pic>
        <p:nvPicPr>
          <p:cNvPr id="403" name="Google Shape;403;g286464effe8_2_198"/>
          <p:cNvPicPr preferRelativeResize="0"/>
          <p:nvPr/>
        </p:nvPicPr>
        <p:blipFill>
          <a:blip r:embed="rId9">
            <a:alphaModFix/>
          </a:blip>
          <a:stretch>
            <a:fillRect/>
          </a:stretch>
        </p:blipFill>
        <p:spPr>
          <a:xfrm>
            <a:off x="10541319" y="132053"/>
            <a:ext cx="1382116" cy="466812"/>
          </a:xfrm>
          <a:prstGeom prst="rect">
            <a:avLst/>
          </a:prstGeom>
          <a:noFill/>
          <a:ln>
            <a:noFill/>
          </a:ln>
        </p:spPr>
      </p:pic>
      <p:pic>
        <p:nvPicPr>
          <p:cNvPr id="404" name="Google Shape;404;g286464effe8_2_198"/>
          <p:cNvPicPr preferRelativeResize="0"/>
          <p:nvPr/>
        </p:nvPicPr>
        <p:blipFill>
          <a:blip r:embed="rId10">
            <a:alphaModFix/>
          </a:blip>
          <a:stretch>
            <a:fillRect/>
          </a:stretch>
        </p:blipFill>
        <p:spPr>
          <a:xfrm>
            <a:off x="5164224" y="4172625"/>
            <a:ext cx="1863549" cy="18635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g286464effe8_2_266"/>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410" name="Google Shape;410;g286464effe8_2_266"/>
          <p:cNvPicPr preferRelativeResize="0"/>
          <p:nvPr/>
        </p:nvPicPr>
        <p:blipFill rotWithShape="1">
          <a:blip r:embed="rId4">
            <a:alphaModFix/>
          </a:blip>
          <a:srcRect/>
          <a:stretch/>
        </p:blipFill>
        <p:spPr>
          <a:xfrm>
            <a:off x="0" y="5849338"/>
            <a:ext cx="3302720" cy="984076"/>
          </a:xfrm>
          <a:prstGeom prst="rect">
            <a:avLst/>
          </a:prstGeom>
          <a:noFill/>
          <a:ln>
            <a:noFill/>
          </a:ln>
        </p:spPr>
      </p:pic>
      <p:pic>
        <p:nvPicPr>
          <p:cNvPr id="411" name="Google Shape;411;g286464effe8_2_266"/>
          <p:cNvPicPr preferRelativeResize="0"/>
          <p:nvPr/>
        </p:nvPicPr>
        <p:blipFill>
          <a:blip r:embed="rId5">
            <a:alphaModFix/>
          </a:blip>
          <a:stretch>
            <a:fillRect/>
          </a:stretch>
        </p:blipFill>
        <p:spPr>
          <a:xfrm>
            <a:off x="1905000" y="2794000"/>
            <a:ext cx="3007700" cy="1969075"/>
          </a:xfrm>
          <a:prstGeom prst="rect">
            <a:avLst/>
          </a:prstGeom>
          <a:noFill/>
          <a:ln>
            <a:noFill/>
          </a:ln>
        </p:spPr>
      </p:pic>
      <p:pic>
        <p:nvPicPr>
          <p:cNvPr id="412" name="Google Shape;412;g286464effe8_2_266"/>
          <p:cNvPicPr preferRelativeResize="0"/>
          <p:nvPr/>
        </p:nvPicPr>
        <p:blipFill>
          <a:blip r:embed="rId6">
            <a:alphaModFix/>
          </a:blip>
          <a:stretch>
            <a:fillRect/>
          </a:stretch>
        </p:blipFill>
        <p:spPr>
          <a:xfrm>
            <a:off x="7524750" y="2810775"/>
            <a:ext cx="3102650" cy="855400"/>
          </a:xfrm>
          <a:prstGeom prst="rect">
            <a:avLst/>
          </a:prstGeom>
          <a:noFill/>
          <a:ln>
            <a:noFill/>
          </a:ln>
        </p:spPr>
      </p:pic>
      <p:sp>
        <p:nvSpPr>
          <p:cNvPr id="413" name="Google Shape;413;g286464effe8_2_266"/>
          <p:cNvSpPr txBox="1"/>
          <p:nvPr/>
        </p:nvSpPr>
        <p:spPr>
          <a:xfrm>
            <a:off x="6923475" y="3831450"/>
            <a:ext cx="45876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b="1">
                <a:solidFill>
                  <a:srgbClr val="585858"/>
                </a:solidFill>
                <a:latin typeface="Roboto"/>
                <a:ea typeface="Roboto"/>
                <a:cs typeface="Roboto"/>
                <a:sym typeface="Roboto"/>
              </a:rPr>
              <a:t>Centro que ofrece un enfoque colaborativo de salud mental y bienestar emocional, creado en 2019</a:t>
            </a:r>
            <a:endParaRPr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pic>
        <p:nvPicPr>
          <p:cNvPr id="414" name="Google Shape;414;g286464effe8_2_266"/>
          <p:cNvPicPr preferRelativeResize="0"/>
          <p:nvPr/>
        </p:nvPicPr>
        <p:blipFill rotWithShape="1">
          <a:blip r:embed="rId7">
            <a:alphaModFix/>
          </a:blip>
          <a:srcRect l="9081" t="88288" r="46466"/>
          <a:stretch/>
        </p:blipFill>
        <p:spPr>
          <a:xfrm flipH="1">
            <a:off x="7152575" y="0"/>
            <a:ext cx="5039426" cy="1374627"/>
          </a:xfrm>
          <a:prstGeom prst="rect">
            <a:avLst/>
          </a:prstGeom>
          <a:noFill/>
          <a:ln>
            <a:noFill/>
          </a:ln>
        </p:spPr>
      </p:pic>
      <p:pic>
        <p:nvPicPr>
          <p:cNvPr id="415" name="Google Shape;415;g286464effe8_2_266"/>
          <p:cNvPicPr preferRelativeResize="0"/>
          <p:nvPr/>
        </p:nvPicPr>
        <p:blipFill rotWithShape="1">
          <a:blip r:embed="rId8">
            <a:alphaModFix/>
          </a:blip>
          <a:srcRect/>
          <a:stretch/>
        </p:blipFill>
        <p:spPr>
          <a:xfrm>
            <a:off x="8825670" y="227183"/>
            <a:ext cx="1535031" cy="276554"/>
          </a:xfrm>
          <a:prstGeom prst="rect">
            <a:avLst/>
          </a:prstGeom>
          <a:noFill/>
          <a:ln>
            <a:noFill/>
          </a:ln>
        </p:spPr>
      </p:pic>
      <p:pic>
        <p:nvPicPr>
          <p:cNvPr id="416" name="Google Shape;416;g286464effe8_2_266"/>
          <p:cNvPicPr preferRelativeResize="0"/>
          <p:nvPr/>
        </p:nvPicPr>
        <p:blipFill>
          <a:blip r:embed="rId9">
            <a:alphaModFix/>
          </a:blip>
          <a:stretch>
            <a:fillRect/>
          </a:stretch>
        </p:blipFill>
        <p:spPr>
          <a:xfrm>
            <a:off x="10541319" y="132053"/>
            <a:ext cx="1382116" cy="466812"/>
          </a:xfrm>
          <a:prstGeom prst="rect">
            <a:avLst/>
          </a:prstGeom>
          <a:noFill/>
          <a:ln>
            <a:noFill/>
          </a:ln>
        </p:spPr>
      </p:pic>
      <p:sp>
        <p:nvSpPr>
          <p:cNvPr id="417" name="Google Shape;417;g286464effe8_2_266"/>
          <p:cNvSpPr/>
          <p:nvPr/>
        </p:nvSpPr>
        <p:spPr>
          <a:xfrm>
            <a:off x="5497750" y="3516338"/>
            <a:ext cx="906900" cy="524400"/>
          </a:xfrm>
          <a:prstGeom prst="notchedRightArrow">
            <a:avLst>
              <a:gd name="adj1" fmla="val 50000"/>
              <a:gd name="adj2" fmla="val 500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g286464effe8_2_208"/>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423" name="Google Shape;423;g286464effe8_2_208"/>
          <p:cNvPicPr preferRelativeResize="0"/>
          <p:nvPr/>
        </p:nvPicPr>
        <p:blipFill rotWithShape="1">
          <a:blip r:embed="rId4">
            <a:alphaModFix/>
          </a:blip>
          <a:srcRect/>
          <a:stretch/>
        </p:blipFill>
        <p:spPr>
          <a:xfrm>
            <a:off x="0" y="5849338"/>
            <a:ext cx="3302720" cy="984076"/>
          </a:xfrm>
          <a:prstGeom prst="rect">
            <a:avLst/>
          </a:prstGeom>
          <a:noFill/>
          <a:ln>
            <a:noFill/>
          </a:ln>
        </p:spPr>
      </p:pic>
      <p:pic>
        <p:nvPicPr>
          <p:cNvPr id="424" name="Google Shape;424;g286464effe8_2_208"/>
          <p:cNvPicPr preferRelativeResize="0"/>
          <p:nvPr/>
        </p:nvPicPr>
        <p:blipFill>
          <a:blip r:embed="rId5">
            <a:alphaModFix/>
          </a:blip>
          <a:stretch>
            <a:fillRect/>
          </a:stretch>
        </p:blipFill>
        <p:spPr>
          <a:xfrm>
            <a:off x="3226525" y="2727675"/>
            <a:ext cx="1747525" cy="1747525"/>
          </a:xfrm>
          <a:prstGeom prst="rect">
            <a:avLst/>
          </a:prstGeom>
          <a:noFill/>
          <a:ln>
            <a:noFill/>
          </a:ln>
        </p:spPr>
      </p:pic>
      <p:pic>
        <p:nvPicPr>
          <p:cNvPr id="425" name="Google Shape;425;g286464effe8_2_208"/>
          <p:cNvPicPr preferRelativeResize="0"/>
          <p:nvPr/>
        </p:nvPicPr>
        <p:blipFill>
          <a:blip r:embed="rId6">
            <a:alphaModFix/>
          </a:blip>
          <a:stretch>
            <a:fillRect/>
          </a:stretch>
        </p:blipFill>
        <p:spPr>
          <a:xfrm>
            <a:off x="7637900" y="2505975"/>
            <a:ext cx="2513819" cy="1747525"/>
          </a:xfrm>
          <a:prstGeom prst="rect">
            <a:avLst/>
          </a:prstGeom>
          <a:noFill/>
          <a:ln>
            <a:noFill/>
          </a:ln>
        </p:spPr>
      </p:pic>
      <p:sp>
        <p:nvSpPr>
          <p:cNvPr id="426" name="Google Shape;426;g286464effe8_2_208"/>
          <p:cNvSpPr txBox="1"/>
          <p:nvPr/>
        </p:nvSpPr>
        <p:spPr>
          <a:xfrm>
            <a:off x="7201525" y="4364850"/>
            <a:ext cx="3443100" cy="69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1300" b="1">
                <a:solidFill>
                  <a:srgbClr val="585858"/>
                </a:solidFill>
                <a:latin typeface="Roboto"/>
                <a:ea typeface="Roboto"/>
                <a:cs typeface="Roboto"/>
                <a:sym typeface="Roboto"/>
              </a:rPr>
              <a:t>Plataforma de Salud mental enfocada en  corporativos. Creada en 2016.</a:t>
            </a:r>
            <a:endParaRPr sz="1300"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1300" b="1">
              <a:solidFill>
                <a:srgbClr val="585858"/>
              </a:solidFill>
              <a:latin typeface="Roboto"/>
              <a:ea typeface="Roboto"/>
              <a:cs typeface="Roboto"/>
              <a:sym typeface="Roboto"/>
            </a:endParaRPr>
          </a:p>
        </p:txBody>
      </p:sp>
      <p:pic>
        <p:nvPicPr>
          <p:cNvPr id="427" name="Google Shape;427;g286464effe8_2_208"/>
          <p:cNvPicPr preferRelativeResize="0"/>
          <p:nvPr/>
        </p:nvPicPr>
        <p:blipFill rotWithShape="1">
          <a:blip r:embed="rId7">
            <a:alphaModFix/>
          </a:blip>
          <a:srcRect l="9081" t="88288" r="46466"/>
          <a:stretch/>
        </p:blipFill>
        <p:spPr>
          <a:xfrm flipH="1">
            <a:off x="7152575" y="0"/>
            <a:ext cx="5039426" cy="1374627"/>
          </a:xfrm>
          <a:prstGeom prst="rect">
            <a:avLst/>
          </a:prstGeom>
          <a:noFill/>
          <a:ln>
            <a:noFill/>
          </a:ln>
        </p:spPr>
      </p:pic>
      <p:pic>
        <p:nvPicPr>
          <p:cNvPr id="428" name="Google Shape;428;g286464effe8_2_208"/>
          <p:cNvPicPr preferRelativeResize="0"/>
          <p:nvPr/>
        </p:nvPicPr>
        <p:blipFill rotWithShape="1">
          <a:blip r:embed="rId8">
            <a:alphaModFix/>
          </a:blip>
          <a:srcRect/>
          <a:stretch/>
        </p:blipFill>
        <p:spPr>
          <a:xfrm>
            <a:off x="8825670" y="227183"/>
            <a:ext cx="1535031" cy="276554"/>
          </a:xfrm>
          <a:prstGeom prst="rect">
            <a:avLst/>
          </a:prstGeom>
          <a:noFill/>
          <a:ln>
            <a:noFill/>
          </a:ln>
        </p:spPr>
      </p:pic>
      <p:pic>
        <p:nvPicPr>
          <p:cNvPr id="429" name="Google Shape;429;g286464effe8_2_208"/>
          <p:cNvPicPr preferRelativeResize="0"/>
          <p:nvPr/>
        </p:nvPicPr>
        <p:blipFill>
          <a:blip r:embed="rId9">
            <a:alphaModFix/>
          </a:blip>
          <a:stretch>
            <a:fillRect/>
          </a:stretch>
        </p:blipFill>
        <p:spPr>
          <a:xfrm>
            <a:off x="10541319" y="132053"/>
            <a:ext cx="1382116" cy="466812"/>
          </a:xfrm>
          <a:prstGeom prst="rect">
            <a:avLst/>
          </a:prstGeom>
          <a:noFill/>
          <a:ln>
            <a:noFill/>
          </a:ln>
        </p:spPr>
      </p:pic>
      <p:pic>
        <p:nvPicPr>
          <p:cNvPr id="430" name="Google Shape;430;g286464effe8_2_208"/>
          <p:cNvPicPr preferRelativeResize="0"/>
          <p:nvPr/>
        </p:nvPicPr>
        <p:blipFill>
          <a:blip r:embed="rId10">
            <a:alphaModFix/>
          </a:blip>
          <a:stretch>
            <a:fillRect/>
          </a:stretch>
        </p:blipFill>
        <p:spPr>
          <a:xfrm>
            <a:off x="5164224" y="4356825"/>
            <a:ext cx="1863549" cy="18635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g286464effe8_2_219"/>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436" name="Google Shape;436;g286464effe8_2_219"/>
          <p:cNvPicPr preferRelativeResize="0"/>
          <p:nvPr/>
        </p:nvPicPr>
        <p:blipFill rotWithShape="1">
          <a:blip r:embed="rId4">
            <a:alphaModFix/>
          </a:blip>
          <a:srcRect/>
          <a:stretch/>
        </p:blipFill>
        <p:spPr>
          <a:xfrm>
            <a:off x="0" y="5849338"/>
            <a:ext cx="3302720" cy="984076"/>
          </a:xfrm>
          <a:prstGeom prst="rect">
            <a:avLst/>
          </a:prstGeom>
          <a:noFill/>
          <a:ln>
            <a:noFill/>
          </a:ln>
        </p:spPr>
      </p:pic>
      <p:pic>
        <p:nvPicPr>
          <p:cNvPr id="437" name="Google Shape;437;g286464effe8_2_219"/>
          <p:cNvPicPr preferRelativeResize="0"/>
          <p:nvPr/>
        </p:nvPicPr>
        <p:blipFill>
          <a:blip r:embed="rId5">
            <a:alphaModFix/>
          </a:blip>
          <a:stretch>
            <a:fillRect/>
          </a:stretch>
        </p:blipFill>
        <p:spPr>
          <a:xfrm>
            <a:off x="2706499" y="2729500"/>
            <a:ext cx="1752600" cy="1752600"/>
          </a:xfrm>
          <a:prstGeom prst="rect">
            <a:avLst/>
          </a:prstGeom>
          <a:noFill/>
          <a:ln>
            <a:noFill/>
          </a:ln>
        </p:spPr>
      </p:pic>
      <p:pic>
        <p:nvPicPr>
          <p:cNvPr id="438" name="Google Shape;438;g286464effe8_2_219"/>
          <p:cNvPicPr preferRelativeResize="0"/>
          <p:nvPr/>
        </p:nvPicPr>
        <p:blipFill>
          <a:blip r:embed="rId6">
            <a:alphaModFix/>
          </a:blip>
          <a:stretch>
            <a:fillRect/>
          </a:stretch>
        </p:blipFill>
        <p:spPr>
          <a:xfrm>
            <a:off x="7436187" y="2434226"/>
            <a:ext cx="2619375" cy="1743075"/>
          </a:xfrm>
          <a:prstGeom prst="rect">
            <a:avLst/>
          </a:prstGeom>
          <a:noFill/>
          <a:ln>
            <a:noFill/>
          </a:ln>
        </p:spPr>
      </p:pic>
      <p:sp>
        <p:nvSpPr>
          <p:cNvPr id="439" name="Google Shape;439;g286464effe8_2_219"/>
          <p:cNvSpPr txBox="1"/>
          <p:nvPr/>
        </p:nvSpPr>
        <p:spPr>
          <a:xfrm>
            <a:off x="7038425" y="3983850"/>
            <a:ext cx="34149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b="1">
                <a:solidFill>
                  <a:srgbClr val="585858"/>
                </a:solidFill>
                <a:latin typeface="Roboto"/>
                <a:ea typeface="Roboto"/>
                <a:cs typeface="Roboto"/>
                <a:sym typeface="Roboto"/>
              </a:rPr>
              <a:t>Plataforma que favorece el acceso a Salud Mental a los colaboradores. Creada en 2015.</a:t>
            </a:r>
            <a:endParaRPr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pic>
        <p:nvPicPr>
          <p:cNvPr id="440" name="Google Shape;440;g286464effe8_2_219"/>
          <p:cNvPicPr preferRelativeResize="0"/>
          <p:nvPr/>
        </p:nvPicPr>
        <p:blipFill rotWithShape="1">
          <a:blip r:embed="rId7">
            <a:alphaModFix/>
          </a:blip>
          <a:srcRect l="9081" t="88288" r="46466"/>
          <a:stretch/>
        </p:blipFill>
        <p:spPr>
          <a:xfrm flipH="1">
            <a:off x="7152575" y="0"/>
            <a:ext cx="5039426" cy="1374627"/>
          </a:xfrm>
          <a:prstGeom prst="rect">
            <a:avLst/>
          </a:prstGeom>
          <a:noFill/>
          <a:ln>
            <a:noFill/>
          </a:ln>
        </p:spPr>
      </p:pic>
      <p:pic>
        <p:nvPicPr>
          <p:cNvPr id="441" name="Google Shape;441;g286464effe8_2_219"/>
          <p:cNvPicPr preferRelativeResize="0"/>
          <p:nvPr/>
        </p:nvPicPr>
        <p:blipFill rotWithShape="1">
          <a:blip r:embed="rId8">
            <a:alphaModFix/>
          </a:blip>
          <a:srcRect/>
          <a:stretch/>
        </p:blipFill>
        <p:spPr>
          <a:xfrm>
            <a:off x="8825670" y="227183"/>
            <a:ext cx="1535031" cy="276554"/>
          </a:xfrm>
          <a:prstGeom prst="rect">
            <a:avLst/>
          </a:prstGeom>
          <a:noFill/>
          <a:ln>
            <a:noFill/>
          </a:ln>
        </p:spPr>
      </p:pic>
      <p:pic>
        <p:nvPicPr>
          <p:cNvPr id="442" name="Google Shape;442;g286464effe8_2_219"/>
          <p:cNvPicPr preferRelativeResize="0"/>
          <p:nvPr/>
        </p:nvPicPr>
        <p:blipFill>
          <a:blip r:embed="rId9">
            <a:alphaModFix/>
          </a:blip>
          <a:stretch>
            <a:fillRect/>
          </a:stretch>
        </p:blipFill>
        <p:spPr>
          <a:xfrm>
            <a:off x="10541319" y="132053"/>
            <a:ext cx="1382116" cy="466812"/>
          </a:xfrm>
          <a:prstGeom prst="rect">
            <a:avLst/>
          </a:prstGeom>
          <a:noFill/>
          <a:ln>
            <a:noFill/>
          </a:ln>
        </p:spPr>
      </p:pic>
      <p:sp>
        <p:nvSpPr>
          <p:cNvPr id="443" name="Google Shape;443;g286464effe8_2_219"/>
          <p:cNvSpPr/>
          <p:nvPr/>
        </p:nvSpPr>
        <p:spPr>
          <a:xfrm>
            <a:off x="5497750" y="3516338"/>
            <a:ext cx="906900" cy="524400"/>
          </a:xfrm>
          <a:prstGeom prst="notchedRightArrow">
            <a:avLst>
              <a:gd name="adj1" fmla="val 50000"/>
              <a:gd name="adj2" fmla="val 500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1"/>
          <p:cNvPicPr preferRelativeResize="0"/>
          <p:nvPr/>
        </p:nvPicPr>
        <p:blipFill rotWithShape="1">
          <a:blip r:embed="rId4">
            <a:alphaModFix/>
          </a:blip>
          <a:srcRect/>
          <a:stretch/>
        </p:blipFill>
        <p:spPr>
          <a:xfrm>
            <a:off x="0" y="5575"/>
            <a:ext cx="12192000" cy="6858000"/>
          </a:xfrm>
          <a:prstGeom prst="rect">
            <a:avLst/>
          </a:prstGeom>
          <a:noFill/>
          <a:ln>
            <a:noFill/>
          </a:ln>
        </p:spPr>
      </p:pic>
      <p:pic>
        <p:nvPicPr>
          <p:cNvPr id="201" name="Google Shape;201;p1"/>
          <p:cNvPicPr preferRelativeResize="0"/>
          <p:nvPr/>
        </p:nvPicPr>
        <p:blipFill rotWithShape="1">
          <a:blip r:embed="rId5">
            <a:alphaModFix/>
          </a:blip>
          <a:srcRect r="16058"/>
          <a:stretch/>
        </p:blipFill>
        <p:spPr>
          <a:xfrm>
            <a:off x="5718400" y="880175"/>
            <a:ext cx="6473601" cy="5983299"/>
          </a:xfrm>
          <a:prstGeom prst="rect">
            <a:avLst/>
          </a:prstGeom>
          <a:noFill/>
          <a:ln>
            <a:noFill/>
          </a:ln>
        </p:spPr>
      </p:pic>
      <p:pic>
        <p:nvPicPr>
          <p:cNvPr id="202" name="Google Shape;202;p1"/>
          <p:cNvPicPr preferRelativeResize="0"/>
          <p:nvPr/>
        </p:nvPicPr>
        <p:blipFill rotWithShape="1">
          <a:blip r:embed="rId6">
            <a:alphaModFix/>
          </a:blip>
          <a:srcRect/>
          <a:stretch/>
        </p:blipFill>
        <p:spPr>
          <a:xfrm>
            <a:off x="935101" y="2543406"/>
            <a:ext cx="4783300" cy="946419"/>
          </a:xfrm>
          <a:prstGeom prst="rect">
            <a:avLst/>
          </a:prstGeom>
          <a:noFill/>
          <a:ln>
            <a:noFill/>
          </a:ln>
        </p:spPr>
      </p:pic>
      <p:pic>
        <p:nvPicPr>
          <p:cNvPr id="203" name="Google Shape;203;p1"/>
          <p:cNvPicPr preferRelativeResize="0"/>
          <p:nvPr/>
        </p:nvPicPr>
        <p:blipFill rotWithShape="1">
          <a:blip r:embed="rId7">
            <a:alphaModFix/>
          </a:blip>
          <a:srcRect/>
          <a:stretch/>
        </p:blipFill>
        <p:spPr>
          <a:xfrm>
            <a:off x="-24714" y="3031014"/>
            <a:ext cx="509524" cy="2104557"/>
          </a:xfrm>
          <a:prstGeom prst="rect">
            <a:avLst/>
          </a:prstGeom>
          <a:noFill/>
          <a:ln>
            <a:noFill/>
          </a:ln>
        </p:spPr>
      </p:pic>
      <p:pic>
        <p:nvPicPr>
          <p:cNvPr id="204" name="Google Shape;204;p1"/>
          <p:cNvPicPr preferRelativeResize="0"/>
          <p:nvPr/>
        </p:nvPicPr>
        <p:blipFill rotWithShape="1">
          <a:blip r:embed="rId8">
            <a:alphaModFix/>
          </a:blip>
          <a:srcRect/>
          <a:stretch/>
        </p:blipFill>
        <p:spPr>
          <a:xfrm>
            <a:off x="11776791" y="157985"/>
            <a:ext cx="415209" cy="2252509"/>
          </a:xfrm>
          <a:prstGeom prst="rect">
            <a:avLst/>
          </a:prstGeom>
          <a:noFill/>
          <a:ln>
            <a:noFill/>
          </a:ln>
        </p:spPr>
      </p:pic>
      <p:pic>
        <p:nvPicPr>
          <p:cNvPr id="205" name="Google Shape;205;p1"/>
          <p:cNvPicPr preferRelativeResize="0"/>
          <p:nvPr/>
        </p:nvPicPr>
        <p:blipFill rotWithShape="1">
          <a:blip r:embed="rId9">
            <a:alphaModFix/>
          </a:blip>
          <a:srcRect l="9081" t="88288" r="46465"/>
          <a:stretch/>
        </p:blipFill>
        <p:spPr>
          <a:xfrm>
            <a:off x="-24725" y="-1050"/>
            <a:ext cx="5975875" cy="1729724"/>
          </a:xfrm>
          <a:prstGeom prst="rect">
            <a:avLst/>
          </a:prstGeom>
          <a:noFill/>
          <a:ln>
            <a:noFill/>
          </a:ln>
        </p:spPr>
      </p:pic>
      <p:pic>
        <p:nvPicPr>
          <p:cNvPr id="206" name="Google Shape;206;p1"/>
          <p:cNvPicPr preferRelativeResize="0"/>
          <p:nvPr/>
        </p:nvPicPr>
        <p:blipFill rotWithShape="1">
          <a:blip r:embed="rId10">
            <a:alphaModFix/>
          </a:blip>
          <a:srcRect/>
          <a:stretch/>
        </p:blipFill>
        <p:spPr>
          <a:xfrm>
            <a:off x="271192" y="380704"/>
            <a:ext cx="1820277" cy="347994"/>
          </a:xfrm>
          <a:prstGeom prst="rect">
            <a:avLst/>
          </a:prstGeom>
          <a:noFill/>
          <a:ln>
            <a:noFill/>
          </a:ln>
        </p:spPr>
      </p:pic>
      <p:pic>
        <p:nvPicPr>
          <p:cNvPr id="207" name="Google Shape;207;p1"/>
          <p:cNvPicPr preferRelativeResize="0"/>
          <p:nvPr/>
        </p:nvPicPr>
        <p:blipFill rotWithShape="1">
          <a:blip r:embed="rId11">
            <a:alphaModFix/>
          </a:blip>
          <a:srcRect/>
          <a:stretch/>
        </p:blipFill>
        <p:spPr>
          <a:xfrm>
            <a:off x="1152775" y="3815210"/>
            <a:ext cx="4347951" cy="871390"/>
          </a:xfrm>
          <a:prstGeom prst="rect">
            <a:avLst/>
          </a:prstGeom>
          <a:noFill/>
          <a:ln>
            <a:noFill/>
          </a:ln>
        </p:spPr>
      </p:pic>
      <p:sp>
        <p:nvSpPr>
          <p:cNvPr id="208" name="Google Shape;208;p1"/>
          <p:cNvSpPr txBox="1"/>
          <p:nvPr/>
        </p:nvSpPr>
        <p:spPr>
          <a:xfrm>
            <a:off x="1023025" y="5304525"/>
            <a:ext cx="4509000" cy="587400"/>
          </a:xfrm>
          <a:prstGeom prst="rect">
            <a:avLst/>
          </a:prstGeom>
          <a:noFill/>
          <a:ln>
            <a:noFill/>
          </a:ln>
        </p:spPr>
        <p:txBody>
          <a:bodyPr spcFirstLastPara="1" wrap="square" lIns="91425" tIns="91425" rIns="91425" bIns="91425" anchor="t" anchorCtr="0">
            <a:noAutofit/>
          </a:bodyPr>
          <a:lstStyle/>
          <a:p>
            <a:pPr lvl="0" algn="ctr">
              <a:buSzPts val="1400"/>
            </a:pPr>
            <a:r>
              <a:rPr lang="es-CO" sz="2400" b="1" dirty="0">
                <a:solidFill>
                  <a:schemeClr val="bg1"/>
                </a:solidFill>
                <a:latin typeface="Roboto"/>
                <a:ea typeface="Roboto"/>
                <a:cs typeface="Roboto"/>
                <a:sym typeface="Roboto"/>
              </a:rPr>
              <a:t>“El impacto de la salud mental y emocional al interior de las organizaciones”</a:t>
            </a:r>
            <a:endParaRPr lang="es-CO" sz="2400" dirty="0">
              <a:solidFill>
                <a:schemeClr val="bg1"/>
              </a:solidFill>
              <a:latin typeface="Roboto"/>
              <a:ea typeface="Roboto"/>
              <a:cs typeface="Roboto"/>
              <a:sym typeface="Roboto"/>
            </a:endParaRPr>
          </a:p>
        </p:txBody>
      </p:sp>
      <p:pic>
        <p:nvPicPr>
          <p:cNvPr id="209" name="Google Shape;209;p1"/>
          <p:cNvPicPr preferRelativeResize="0"/>
          <p:nvPr/>
        </p:nvPicPr>
        <p:blipFill>
          <a:blip r:embed="rId12">
            <a:alphaModFix/>
          </a:blip>
          <a:stretch>
            <a:fillRect/>
          </a:stretch>
        </p:blipFill>
        <p:spPr>
          <a:xfrm>
            <a:off x="2305650" y="261000"/>
            <a:ext cx="1638950" cy="587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g286464effe8_2_249"/>
          <p:cNvPicPr preferRelativeResize="0"/>
          <p:nvPr/>
        </p:nvPicPr>
        <p:blipFill rotWithShape="1">
          <a:blip r:embed="rId3">
            <a:alphaModFix/>
          </a:blip>
          <a:srcRect/>
          <a:stretch/>
        </p:blipFill>
        <p:spPr>
          <a:xfrm>
            <a:off x="139309" y="-2336800"/>
            <a:ext cx="4587583" cy="4673600"/>
          </a:xfrm>
          <a:prstGeom prst="rect">
            <a:avLst/>
          </a:prstGeom>
          <a:noFill/>
          <a:ln>
            <a:noFill/>
          </a:ln>
        </p:spPr>
      </p:pic>
      <p:pic>
        <p:nvPicPr>
          <p:cNvPr id="449" name="Google Shape;449;g286464effe8_2_249"/>
          <p:cNvPicPr preferRelativeResize="0"/>
          <p:nvPr/>
        </p:nvPicPr>
        <p:blipFill rotWithShape="1">
          <a:blip r:embed="rId4">
            <a:alphaModFix/>
          </a:blip>
          <a:srcRect/>
          <a:stretch/>
        </p:blipFill>
        <p:spPr>
          <a:xfrm>
            <a:off x="0" y="5849338"/>
            <a:ext cx="3302720" cy="984076"/>
          </a:xfrm>
          <a:prstGeom prst="rect">
            <a:avLst/>
          </a:prstGeom>
          <a:noFill/>
          <a:ln>
            <a:noFill/>
          </a:ln>
        </p:spPr>
      </p:pic>
      <p:pic>
        <p:nvPicPr>
          <p:cNvPr id="450" name="Google Shape;450;g286464effe8_2_249"/>
          <p:cNvPicPr preferRelativeResize="0"/>
          <p:nvPr/>
        </p:nvPicPr>
        <p:blipFill>
          <a:blip r:embed="rId5">
            <a:alphaModFix/>
          </a:blip>
          <a:stretch>
            <a:fillRect/>
          </a:stretch>
        </p:blipFill>
        <p:spPr>
          <a:xfrm>
            <a:off x="7299987" y="2520151"/>
            <a:ext cx="2619375" cy="1743075"/>
          </a:xfrm>
          <a:prstGeom prst="rect">
            <a:avLst/>
          </a:prstGeom>
          <a:noFill/>
          <a:ln>
            <a:noFill/>
          </a:ln>
        </p:spPr>
      </p:pic>
      <p:pic>
        <p:nvPicPr>
          <p:cNvPr id="451" name="Google Shape;451;g286464effe8_2_249"/>
          <p:cNvPicPr preferRelativeResize="0"/>
          <p:nvPr/>
        </p:nvPicPr>
        <p:blipFill>
          <a:blip r:embed="rId6">
            <a:alphaModFix/>
          </a:blip>
          <a:stretch>
            <a:fillRect/>
          </a:stretch>
        </p:blipFill>
        <p:spPr>
          <a:xfrm>
            <a:off x="3429000" y="2489200"/>
            <a:ext cx="2119425" cy="2119425"/>
          </a:xfrm>
          <a:prstGeom prst="rect">
            <a:avLst/>
          </a:prstGeom>
          <a:noFill/>
          <a:ln>
            <a:noFill/>
          </a:ln>
        </p:spPr>
      </p:pic>
      <p:sp>
        <p:nvSpPr>
          <p:cNvPr id="452" name="Google Shape;452;g286464effe8_2_249"/>
          <p:cNvSpPr txBox="1"/>
          <p:nvPr/>
        </p:nvSpPr>
        <p:spPr>
          <a:xfrm>
            <a:off x="6546275" y="4060050"/>
            <a:ext cx="41268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b="1">
                <a:solidFill>
                  <a:srgbClr val="585858"/>
                </a:solidFill>
                <a:latin typeface="Roboto"/>
                <a:ea typeface="Roboto"/>
                <a:cs typeface="Roboto"/>
                <a:sym typeface="Roboto"/>
              </a:rPr>
              <a:t>Plataforma que favorece el acceso a Salud Mental a los colaboradores. Creada en 2015.</a:t>
            </a:r>
            <a:endParaRPr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b="1">
              <a:solidFill>
                <a:srgbClr val="585858"/>
              </a:solidFill>
              <a:latin typeface="Roboto"/>
              <a:ea typeface="Roboto"/>
              <a:cs typeface="Roboto"/>
              <a:sym typeface="Roboto"/>
            </a:endParaRPr>
          </a:p>
        </p:txBody>
      </p:sp>
      <p:pic>
        <p:nvPicPr>
          <p:cNvPr id="453" name="Google Shape;453;g286464effe8_2_249"/>
          <p:cNvPicPr preferRelativeResize="0"/>
          <p:nvPr/>
        </p:nvPicPr>
        <p:blipFill rotWithShape="1">
          <a:blip r:embed="rId7">
            <a:alphaModFix/>
          </a:blip>
          <a:srcRect l="9081" t="88288" r="46466"/>
          <a:stretch/>
        </p:blipFill>
        <p:spPr>
          <a:xfrm flipH="1">
            <a:off x="7152575" y="0"/>
            <a:ext cx="5039426" cy="1374627"/>
          </a:xfrm>
          <a:prstGeom prst="rect">
            <a:avLst/>
          </a:prstGeom>
          <a:noFill/>
          <a:ln>
            <a:noFill/>
          </a:ln>
        </p:spPr>
      </p:pic>
      <p:pic>
        <p:nvPicPr>
          <p:cNvPr id="454" name="Google Shape;454;g286464effe8_2_249"/>
          <p:cNvPicPr preferRelativeResize="0"/>
          <p:nvPr/>
        </p:nvPicPr>
        <p:blipFill rotWithShape="1">
          <a:blip r:embed="rId8">
            <a:alphaModFix/>
          </a:blip>
          <a:srcRect/>
          <a:stretch/>
        </p:blipFill>
        <p:spPr>
          <a:xfrm>
            <a:off x="8825670" y="227183"/>
            <a:ext cx="1535031" cy="276554"/>
          </a:xfrm>
          <a:prstGeom prst="rect">
            <a:avLst/>
          </a:prstGeom>
          <a:noFill/>
          <a:ln>
            <a:noFill/>
          </a:ln>
        </p:spPr>
      </p:pic>
      <p:pic>
        <p:nvPicPr>
          <p:cNvPr id="455" name="Google Shape;455;g286464effe8_2_249"/>
          <p:cNvPicPr preferRelativeResize="0"/>
          <p:nvPr/>
        </p:nvPicPr>
        <p:blipFill>
          <a:blip r:embed="rId9">
            <a:alphaModFix/>
          </a:blip>
          <a:stretch>
            <a:fillRect/>
          </a:stretch>
        </p:blipFill>
        <p:spPr>
          <a:xfrm>
            <a:off x="10541319" y="132053"/>
            <a:ext cx="1382116" cy="466812"/>
          </a:xfrm>
          <a:prstGeom prst="rect">
            <a:avLst/>
          </a:prstGeom>
          <a:noFill/>
          <a:ln>
            <a:noFill/>
          </a:ln>
        </p:spPr>
      </p:pic>
      <p:pic>
        <p:nvPicPr>
          <p:cNvPr id="456" name="Google Shape;456;g286464effe8_2_249"/>
          <p:cNvPicPr preferRelativeResize="0"/>
          <p:nvPr/>
        </p:nvPicPr>
        <p:blipFill>
          <a:blip r:embed="rId10">
            <a:alphaModFix/>
          </a:blip>
          <a:stretch>
            <a:fillRect/>
          </a:stretch>
        </p:blipFill>
        <p:spPr>
          <a:xfrm>
            <a:off x="5164224" y="4541025"/>
            <a:ext cx="1863549" cy="18635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62" name="Google Shape;462;p5"/>
          <p:cNvPicPr preferRelativeResize="0"/>
          <p:nvPr/>
        </p:nvPicPr>
        <p:blipFill rotWithShape="1">
          <a:blip r:embed="rId4">
            <a:alphaModFix/>
          </a:blip>
          <a:srcRect/>
          <a:stretch/>
        </p:blipFill>
        <p:spPr>
          <a:xfrm>
            <a:off x="0" y="0"/>
            <a:ext cx="3924926" cy="3792774"/>
          </a:xfrm>
          <a:prstGeom prst="rect">
            <a:avLst/>
          </a:prstGeom>
          <a:noFill/>
          <a:ln>
            <a:noFill/>
          </a:ln>
        </p:spPr>
      </p:pic>
      <p:pic>
        <p:nvPicPr>
          <p:cNvPr id="463" name="Google Shape;463;p5"/>
          <p:cNvPicPr preferRelativeResize="0"/>
          <p:nvPr/>
        </p:nvPicPr>
        <p:blipFill rotWithShape="1">
          <a:blip r:embed="rId5">
            <a:alphaModFix/>
          </a:blip>
          <a:srcRect r="3873"/>
          <a:stretch/>
        </p:blipFill>
        <p:spPr>
          <a:xfrm>
            <a:off x="341577" y="1386208"/>
            <a:ext cx="2360249" cy="731601"/>
          </a:xfrm>
          <a:prstGeom prst="rect">
            <a:avLst/>
          </a:prstGeom>
          <a:noFill/>
          <a:ln>
            <a:noFill/>
          </a:ln>
        </p:spPr>
      </p:pic>
      <p:sp>
        <p:nvSpPr>
          <p:cNvPr id="464" name="Google Shape;464;p5"/>
          <p:cNvSpPr txBox="1"/>
          <p:nvPr/>
        </p:nvSpPr>
        <p:spPr>
          <a:xfrm>
            <a:off x="437275" y="5939838"/>
            <a:ext cx="4904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400" b="1">
                <a:solidFill>
                  <a:srgbClr val="585858"/>
                </a:solidFill>
                <a:latin typeface="Roboto"/>
                <a:ea typeface="Roboto"/>
                <a:cs typeface="Roboto"/>
                <a:sym typeface="Roboto"/>
              </a:rPr>
              <a:t>Niveles de ansiedad y autoestima</a:t>
            </a:r>
            <a:endParaRPr b="1">
              <a:solidFill>
                <a:srgbClr val="585858"/>
              </a:solidFill>
              <a:latin typeface="Roboto"/>
              <a:ea typeface="Roboto"/>
              <a:cs typeface="Roboto"/>
              <a:sym typeface="Roboto"/>
            </a:endParaRPr>
          </a:p>
        </p:txBody>
      </p:sp>
      <p:pic>
        <p:nvPicPr>
          <p:cNvPr id="465" name="Google Shape;465;p5"/>
          <p:cNvPicPr preferRelativeResize="0"/>
          <p:nvPr/>
        </p:nvPicPr>
        <p:blipFill rotWithShape="1">
          <a:blip r:embed="rId6">
            <a:alphaModFix/>
          </a:blip>
          <a:srcRect l="9081" t="88288" r="46466"/>
          <a:stretch/>
        </p:blipFill>
        <p:spPr>
          <a:xfrm rot="10800000">
            <a:off x="7152575" y="5483375"/>
            <a:ext cx="5039426" cy="1374627"/>
          </a:xfrm>
          <a:prstGeom prst="rect">
            <a:avLst/>
          </a:prstGeom>
          <a:noFill/>
          <a:ln>
            <a:noFill/>
          </a:ln>
        </p:spPr>
      </p:pic>
      <p:pic>
        <p:nvPicPr>
          <p:cNvPr id="466" name="Google Shape;466;p5"/>
          <p:cNvPicPr preferRelativeResize="0"/>
          <p:nvPr/>
        </p:nvPicPr>
        <p:blipFill rotWithShape="1">
          <a:blip r:embed="rId7">
            <a:alphaModFix/>
          </a:blip>
          <a:srcRect/>
          <a:stretch/>
        </p:blipFill>
        <p:spPr>
          <a:xfrm>
            <a:off x="8825670" y="6277533"/>
            <a:ext cx="1535031" cy="276554"/>
          </a:xfrm>
          <a:prstGeom prst="rect">
            <a:avLst/>
          </a:prstGeom>
          <a:noFill/>
          <a:ln>
            <a:noFill/>
          </a:ln>
        </p:spPr>
      </p:pic>
      <p:pic>
        <p:nvPicPr>
          <p:cNvPr id="467" name="Google Shape;467;p5"/>
          <p:cNvPicPr preferRelativeResize="0"/>
          <p:nvPr/>
        </p:nvPicPr>
        <p:blipFill>
          <a:blip r:embed="rId8">
            <a:alphaModFix/>
          </a:blip>
          <a:stretch>
            <a:fillRect/>
          </a:stretch>
        </p:blipFill>
        <p:spPr>
          <a:xfrm>
            <a:off x="10541319" y="6182403"/>
            <a:ext cx="1382116" cy="466812"/>
          </a:xfrm>
          <a:prstGeom prst="rect">
            <a:avLst/>
          </a:prstGeom>
          <a:noFill/>
          <a:ln>
            <a:noFill/>
          </a:ln>
        </p:spPr>
      </p:pic>
      <p:pic>
        <p:nvPicPr>
          <p:cNvPr id="468" name="Google Shape;468;p5"/>
          <p:cNvPicPr preferRelativeResize="0"/>
          <p:nvPr/>
        </p:nvPicPr>
        <p:blipFill rotWithShape="1">
          <a:blip r:embed="rId9">
            <a:alphaModFix/>
          </a:blip>
          <a:srcRect/>
          <a:stretch/>
        </p:blipFill>
        <p:spPr>
          <a:xfrm>
            <a:off x="5171575" y="283375"/>
            <a:ext cx="4251600" cy="5345100"/>
          </a:xfrm>
          <a:prstGeom prst="roundRect">
            <a:avLst>
              <a:gd name="adj" fmla="val 6422"/>
            </a:avLst>
          </a:prstGeom>
          <a:noFill/>
          <a:ln>
            <a:noFill/>
          </a:ln>
          <a:effectLst>
            <a:outerShdw blurRad="128588" dist="66675" dir="5400000" algn="bl" rotWithShape="0">
              <a:srgbClr val="000000">
                <a:alpha val="50000"/>
              </a:srgbClr>
            </a:outerShdw>
          </a:effectLst>
        </p:spPr>
      </p:pic>
      <p:sp>
        <p:nvSpPr>
          <p:cNvPr id="469" name="Google Shape;469;p5"/>
          <p:cNvSpPr txBox="1"/>
          <p:nvPr/>
        </p:nvSpPr>
        <p:spPr>
          <a:xfrm>
            <a:off x="4618350" y="5663725"/>
            <a:ext cx="5330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200">
                <a:solidFill>
                  <a:schemeClr val="dk2"/>
                </a:solidFill>
                <a:latin typeface="Roboto"/>
                <a:ea typeface="Roboto"/>
                <a:cs typeface="Roboto"/>
                <a:sym typeface="Roboto"/>
              </a:rPr>
              <a:t>Datos extraídos de una muestra de 970 colaboradores</a:t>
            </a:r>
            <a:r>
              <a:rPr lang="es-CO" sz="900">
                <a:solidFill>
                  <a:schemeClr val="dk2"/>
                </a:solidFill>
                <a:latin typeface="Roboto"/>
                <a:ea typeface="Roboto"/>
                <a:cs typeface="Roboto"/>
                <a:sym typeface="Roboto"/>
              </a:rPr>
              <a:t>.</a:t>
            </a:r>
            <a:endParaRPr sz="1300">
              <a:solidFill>
                <a:schemeClr val="dk2"/>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287dba04e60_0_14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75" name="Google Shape;475;g287dba04e60_0_142"/>
          <p:cNvPicPr preferRelativeResize="0"/>
          <p:nvPr/>
        </p:nvPicPr>
        <p:blipFill rotWithShape="1">
          <a:blip r:embed="rId4">
            <a:alphaModFix/>
          </a:blip>
          <a:srcRect/>
          <a:stretch/>
        </p:blipFill>
        <p:spPr>
          <a:xfrm>
            <a:off x="0" y="0"/>
            <a:ext cx="3924926" cy="3792774"/>
          </a:xfrm>
          <a:prstGeom prst="rect">
            <a:avLst/>
          </a:prstGeom>
          <a:noFill/>
          <a:ln>
            <a:noFill/>
          </a:ln>
        </p:spPr>
      </p:pic>
      <p:pic>
        <p:nvPicPr>
          <p:cNvPr id="476" name="Google Shape;476;g287dba04e60_0_142"/>
          <p:cNvPicPr preferRelativeResize="0"/>
          <p:nvPr/>
        </p:nvPicPr>
        <p:blipFill rotWithShape="1">
          <a:blip r:embed="rId5">
            <a:alphaModFix/>
          </a:blip>
          <a:srcRect r="3873"/>
          <a:stretch/>
        </p:blipFill>
        <p:spPr>
          <a:xfrm>
            <a:off x="341577" y="1386208"/>
            <a:ext cx="2360249" cy="731601"/>
          </a:xfrm>
          <a:prstGeom prst="rect">
            <a:avLst/>
          </a:prstGeom>
          <a:noFill/>
          <a:ln>
            <a:noFill/>
          </a:ln>
        </p:spPr>
      </p:pic>
      <p:sp>
        <p:nvSpPr>
          <p:cNvPr id="477" name="Google Shape;477;g287dba04e60_0_142"/>
          <p:cNvSpPr txBox="1"/>
          <p:nvPr/>
        </p:nvSpPr>
        <p:spPr>
          <a:xfrm>
            <a:off x="465625" y="5939838"/>
            <a:ext cx="4904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400" b="1">
                <a:solidFill>
                  <a:srgbClr val="585858"/>
                </a:solidFill>
                <a:latin typeface="Roboto"/>
                <a:ea typeface="Roboto"/>
                <a:cs typeface="Roboto"/>
                <a:sym typeface="Roboto"/>
              </a:rPr>
              <a:t>Niveles de burnout y depresión</a:t>
            </a:r>
            <a:endParaRPr b="1">
              <a:solidFill>
                <a:srgbClr val="585858"/>
              </a:solidFill>
              <a:latin typeface="Roboto"/>
              <a:ea typeface="Roboto"/>
              <a:cs typeface="Roboto"/>
              <a:sym typeface="Roboto"/>
            </a:endParaRPr>
          </a:p>
        </p:txBody>
      </p:sp>
      <p:pic>
        <p:nvPicPr>
          <p:cNvPr id="478" name="Google Shape;478;g287dba04e60_0_142"/>
          <p:cNvPicPr preferRelativeResize="0"/>
          <p:nvPr/>
        </p:nvPicPr>
        <p:blipFill rotWithShape="1">
          <a:blip r:embed="rId6">
            <a:alphaModFix/>
          </a:blip>
          <a:srcRect l="9081" t="88288" r="46466"/>
          <a:stretch/>
        </p:blipFill>
        <p:spPr>
          <a:xfrm rot="10800000">
            <a:off x="7152575" y="5483375"/>
            <a:ext cx="5039426" cy="1374627"/>
          </a:xfrm>
          <a:prstGeom prst="rect">
            <a:avLst/>
          </a:prstGeom>
          <a:noFill/>
          <a:ln>
            <a:noFill/>
          </a:ln>
        </p:spPr>
      </p:pic>
      <p:pic>
        <p:nvPicPr>
          <p:cNvPr id="479" name="Google Shape;479;g287dba04e60_0_142"/>
          <p:cNvPicPr preferRelativeResize="0"/>
          <p:nvPr/>
        </p:nvPicPr>
        <p:blipFill rotWithShape="1">
          <a:blip r:embed="rId7">
            <a:alphaModFix/>
          </a:blip>
          <a:srcRect/>
          <a:stretch/>
        </p:blipFill>
        <p:spPr>
          <a:xfrm>
            <a:off x="8825670" y="6277533"/>
            <a:ext cx="1535031" cy="276554"/>
          </a:xfrm>
          <a:prstGeom prst="rect">
            <a:avLst/>
          </a:prstGeom>
          <a:noFill/>
          <a:ln>
            <a:noFill/>
          </a:ln>
        </p:spPr>
      </p:pic>
      <p:pic>
        <p:nvPicPr>
          <p:cNvPr id="480" name="Google Shape;480;g287dba04e60_0_142"/>
          <p:cNvPicPr preferRelativeResize="0"/>
          <p:nvPr/>
        </p:nvPicPr>
        <p:blipFill>
          <a:blip r:embed="rId8">
            <a:alphaModFix/>
          </a:blip>
          <a:stretch>
            <a:fillRect/>
          </a:stretch>
        </p:blipFill>
        <p:spPr>
          <a:xfrm>
            <a:off x="10541319" y="6182403"/>
            <a:ext cx="1382116" cy="466812"/>
          </a:xfrm>
          <a:prstGeom prst="rect">
            <a:avLst/>
          </a:prstGeom>
          <a:noFill/>
          <a:ln>
            <a:noFill/>
          </a:ln>
        </p:spPr>
      </p:pic>
      <p:pic>
        <p:nvPicPr>
          <p:cNvPr id="481" name="Google Shape;481;g287dba04e60_0_142"/>
          <p:cNvPicPr preferRelativeResize="0"/>
          <p:nvPr/>
        </p:nvPicPr>
        <p:blipFill rotWithShape="1">
          <a:blip r:embed="rId9">
            <a:alphaModFix/>
          </a:blip>
          <a:srcRect l="2058" r="8431"/>
          <a:stretch/>
        </p:blipFill>
        <p:spPr>
          <a:xfrm>
            <a:off x="5023525" y="283375"/>
            <a:ext cx="4904700" cy="5345100"/>
          </a:xfrm>
          <a:prstGeom prst="roundRect">
            <a:avLst>
              <a:gd name="adj" fmla="val 6422"/>
            </a:avLst>
          </a:prstGeom>
          <a:noFill/>
          <a:ln>
            <a:noFill/>
          </a:ln>
          <a:effectLst>
            <a:outerShdw blurRad="128588" dist="66675" dir="5400000" algn="bl" rotWithShape="0">
              <a:srgbClr val="000000">
                <a:alpha val="50000"/>
              </a:srgbClr>
            </a:outerShdw>
          </a:effectLst>
        </p:spPr>
      </p:pic>
      <p:sp>
        <p:nvSpPr>
          <p:cNvPr id="482" name="Google Shape;482;g287dba04e60_0_142"/>
          <p:cNvSpPr txBox="1"/>
          <p:nvPr/>
        </p:nvSpPr>
        <p:spPr>
          <a:xfrm>
            <a:off x="4694550" y="5663725"/>
            <a:ext cx="5330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200">
                <a:solidFill>
                  <a:schemeClr val="dk2"/>
                </a:solidFill>
                <a:latin typeface="Roboto"/>
                <a:ea typeface="Roboto"/>
                <a:cs typeface="Roboto"/>
                <a:sym typeface="Roboto"/>
              </a:rPr>
              <a:t>Datos extraídos de una muestra de 970 colaboradores</a:t>
            </a:r>
            <a:r>
              <a:rPr lang="es-CO" sz="900">
                <a:solidFill>
                  <a:schemeClr val="dk2"/>
                </a:solidFill>
                <a:latin typeface="Roboto"/>
                <a:ea typeface="Roboto"/>
                <a:cs typeface="Roboto"/>
                <a:sym typeface="Roboto"/>
              </a:rPr>
              <a:t>.</a:t>
            </a:r>
            <a:endParaRPr sz="1300">
              <a:solidFill>
                <a:schemeClr val="dk2"/>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287dba04e60_0_8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88" name="Google Shape;488;g287dba04e60_0_83"/>
          <p:cNvPicPr preferRelativeResize="0"/>
          <p:nvPr/>
        </p:nvPicPr>
        <p:blipFill rotWithShape="1">
          <a:blip r:embed="rId4">
            <a:alphaModFix/>
          </a:blip>
          <a:srcRect/>
          <a:stretch/>
        </p:blipFill>
        <p:spPr>
          <a:xfrm>
            <a:off x="0" y="0"/>
            <a:ext cx="3924926" cy="3792774"/>
          </a:xfrm>
          <a:prstGeom prst="rect">
            <a:avLst/>
          </a:prstGeom>
          <a:noFill/>
          <a:ln>
            <a:noFill/>
          </a:ln>
        </p:spPr>
      </p:pic>
      <p:pic>
        <p:nvPicPr>
          <p:cNvPr id="489" name="Google Shape;489;g287dba04e60_0_83"/>
          <p:cNvPicPr preferRelativeResize="0"/>
          <p:nvPr/>
        </p:nvPicPr>
        <p:blipFill rotWithShape="1">
          <a:blip r:embed="rId5">
            <a:alphaModFix/>
          </a:blip>
          <a:srcRect r="3873"/>
          <a:stretch/>
        </p:blipFill>
        <p:spPr>
          <a:xfrm>
            <a:off x="437277" y="1255208"/>
            <a:ext cx="2360249" cy="731601"/>
          </a:xfrm>
          <a:prstGeom prst="rect">
            <a:avLst/>
          </a:prstGeom>
          <a:noFill/>
          <a:ln>
            <a:noFill/>
          </a:ln>
        </p:spPr>
      </p:pic>
      <p:sp>
        <p:nvSpPr>
          <p:cNvPr id="490" name="Google Shape;490;g287dba04e60_0_83"/>
          <p:cNvSpPr txBox="1"/>
          <p:nvPr/>
        </p:nvSpPr>
        <p:spPr>
          <a:xfrm>
            <a:off x="437275" y="5984538"/>
            <a:ext cx="676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400" b="1">
                <a:solidFill>
                  <a:srgbClr val="585858"/>
                </a:solidFill>
                <a:latin typeface="Roboto"/>
                <a:ea typeface="Roboto"/>
                <a:cs typeface="Roboto"/>
                <a:sym typeface="Roboto"/>
              </a:rPr>
              <a:t>Niveles de dificultades de pareja y estrés</a:t>
            </a:r>
            <a:endParaRPr b="1">
              <a:solidFill>
                <a:srgbClr val="585858"/>
              </a:solidFill>
              <a:latin typeface="Roboto"/>
              <a:ea typeface="Roboto"/>
              <a:cs typeface="Roboto"/>
              <a:sym typeface="Roboto"/>
            </a:endParaRPr>
          </a:p>
        </p:txBody>
      </p:sp>
      <p:pic>
        <p:nvPicPr>
          <p:cNvPr id="491" name="Google Shape;491;g287dba04e60_0_83"/>
          <p:cNvPicPr preferRelativeResize="0"/>
          <p:nvPr/>
        </p:nvPicPr>
        <p:blipFill rotWithShape="1">
          <a:blip r:embed="rId6">
            <a:alphaModFix/>
          </a:blip>
          <a:srcRect l="9081" t="88288" r="46466"/>
          <a:stretch/>
        </p:blipFill>
        <p:spPr>
          <a:xfrm rot="10800000">
            <a:off x="7152575" y="5483375"/>
            <a:ext cx="5039426" cy="1374627"/>
          </a:xfrm>
          <a:prstGeom prst="rect">
            <a:avLst/>
          </a:prstGeom>
          <a:noFill/>
          <a:ln>
            <a:noFill/>
          </a:ln>
        </p:spPr>
      </p:pic>
      <p:pic>
        <p:nvPicPr>
          <p:cNvPr id="492" name="Google Shape;492;g287dba04e60_0_83"/>
          <p:cNvPicPr preferRelativeResize="0"/>
          <p:nvPr/>
        </p:nvPicPr>
        <p:blipFill rotWithShape="1">
          <a:blip r:embed="rId7">
            <a:alphaModFix/>
          </a:blip>
          <a:srcRect/>
          <a:stretch/>
        </p:blipFill>
        <p:spPr>
          <a:xfrm>
            <a:off x="8825670" y="6277533"/>
            <a:ext cx="1535031" cy="276554"/>
          </a:xfrm>
          <a:prstGeom prst="rect">
            <a:avLst/>
          </a:prstGeom>
          <a:noFill/>
          <a:ln>
            <a:noFill/>
          </a:ln>
        </p:spPr>
      </p:pic>
      <p:pic>
        <p:nvPicPr>
          <p:cNvPr id="493" name="Google Shape;493;g287dba04e60_0_83"/>
          <p:cNvPicPr preferRelativeResize="0"/>
          <p:nvPr/>
        </p:nvPicPr>
        <p:blipFill>
          <a:blip r:embed="rId8">
            <a:alphaModFix/>
          </a:blip>
          <a:stretch>
            <a:fillRect/>
          </a:stretch>
        </p:blipFill>
        <p:spPr>
          <a:xfrm>
            <a:off x="10541319" y="6182403"/>
            <a:ext cx="1382116" cy="466812"/>
          </a:xfrm>
          <a:prstGeom prst="rect">
            <a:avLst/>
          </a:prstGeom>
          <a:noFill/>
          <a:ln>
            <a:noFill/>
          </a:ln>
        </p:spPr>
      </p:pic>
      <p:pic>
        <p:nvPicPr>
          <p:cNvPr id="494" name="Google Shape;494;g287dba04e60_0_83"/>
          <p:cNvPicPr preferRelativeResize="0"/>
          <p:nvPr/>
        </p:nvPicPr>
        <p:blipFill rotWithShape="1">
          <a:blip r:embed="rId9">
            <a:alphaModFix/>
          </a:blip>
          <a:srcRect b="10"/>
          <a:stretch/>
        </p:blipFill>
        <p:spPr>
          <a:xfrm>
            <a:off x="3835500" y="1758200"/>
            <a:ext cx="8088000" cy="2377200"/>
          </a:xfrm>
          <a:prstGeom prst="roundRect">
            <a:avLst>
              <a:gd name="adj" fmla="val 8050"/>
            </a:avLst>
          </a:prstGeom>
          <a:noFill/>
          <a:ln>
            <a:noFill/>
          </a:ln>
          <a:effectLst>
            <a:outerShdw blurRad="100013" dist="95250" dir="5400000" algn="bl" rotWithShape="0">
              <a:srgbClr val="000000">
                <a:alpha val="38000"/>
              </a:srgbClr>
            </a:outerShdw>
          </a:effectLst>
        </p:spPr>
      </p:pic>
      <p:sp>
        <p:nvSpPr>
          <p:cNvPr id="495" name="Google Shape;495;g287dba04e60_0_83"/>
          <p:cNvSpPr txBox="1"/>
          <p:nvPr/>
        </p:nvSpPr>
        <p:spPr>
          <a:xfrm>
            <a:off x="5304150" y="4215925"/>
            <a:ext cx="5330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200">
                <a:solidFill>
                  <a:schemeClr val="dk2"/>
                </a:solidFill>
                <a:latin typeface="Roboto"/>
                <a:ea typeface="Roboto"/>
                <a:cs typeface="Roboto"/>
                <a:sym typeface="Roboto"/>
              </a:rPr>
              <a:t>Datos extraídos de una muestra de 970 colaboradores</a:t>
            </a:r>
            <a:r>
              <a:rPr lang="es-CO" sz="900">
                <a:solidFill>
                  <a:schemeClr val="dk2"/>
                </a:solidFill>
                <a:latin typeface="Roboto"/>
                <a:ea typeface="Roboto"/>
                <a:cs typeface="Roboto"/>
                <a:sym typeface="Roboto"/>
              </a:rPr>
              <a:t>.</a:t>
            </a:r>
            <a:endParaRPr sz="1300">
              <a:solidFill>
                <a:schemeClr val="dk2"/>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g287dba04e60_0_9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01" name="Google Shape;501;g287dba04e60_0_95"/>
          <p:cNvPicPr preferRelativeResize="0"/>
          <p:nvPr/>
        </p:nvPicPr>
        <p:blipFill rotWithShape="1">
          <a:blip r:embed="rId4">
            <a:alphaModFix/>
          </a:blip>
          <a:srcRect/>
          <a:stretch/>
        </p:blipFill>
        <p:spPr>
          <a:xfrm>
            <a:off x="0" y="0"/>
            <a:ext cx="3924926" cy="3792774"/>
          </a:xfrm>
          <a:prstGeom prst="rect">
            <a:avLst/>
          </a:prstGeom>
          <a:noFill/>
          <a:ln>
            <a:noFill/>
          </a:ln>
        </p:spPr>
      </p:pic>
      <p:pic>
        <p:nvPicPr>
          <p:cNvPr id="502" name="Google Shape;502;g287dba04e60_0_95"/>
          <p:cNvPicPr preferRelativeResize="0"/>
          <p:nvPr/>
        </p:nvPicPr>
        <p:blipFill rotWithShape="1">
          <a:blip r:embed="rId5">
            <a:alphaModFix/>
          </a:blip>
          <a:srcRect r="3873"/>
          <a:stretch/>
        </p:blipFill>
        <p:spPr>
          <a:xfrm>
            <a:off x="341577" y="1386208"/>
            <a:ext cx="2360249" cy="731601"/>
          </a:xfrm>
          <a:prstGeom prst="rect">
            <a:avLst/>
          </a:prstGeom>
          <a:noFill/>
          <a:ln>
            <a:noFill/>
          </a:ln>
        </p:spPr>
      </p:pic>
      <p:sp>
        <p:nvSpPr>
          <p:cNvPr id="503" name="Google Shape;503;g287dba04e60_0_95"/>
          <p:cNvSpPr txBox="1"/>
          <p:nvPr/>
        </p:nvSpPr>
        <p:spPr>
          <a:xfrm>
            <a:off x="437275" y="5984538"/>
            <a:ext cx="676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400" b="1">
                <a:solidFill>
                  <a:srgbClr val="585858"/>
                </a:solidFill>
                <a:latin typeface="Roboto"/>
                <a:ea typeface="Roboto"/>
                <a:cs typeface="Roboto"/>
                <a:sym typeface="Roboto"/>
              </a:rPr>
              <a:t>Satisfacción de los usuarios</a:t>
            </a:r>
            <a:endParaRPr b="1">
              <a:solidFill>
                <a:srgbClr val="585858"/>
              </a:solidFill>
              <a:latin typeface="Roboto"/>
              <a:ea typeface="Roboto"/>
              <a:cs typeface="Roboto"/>
              <a:sym typeface="Roboto"/>
            </a:endParaRPr>
          </a:p>
        </p:txBody>
      </p:sp>
      <p:pic>
        <p:nvPicPr>
          <p:cNvPr id="504" name="Google Shape;504;g287dba04e60_0_95"/>
          <p:cNvPicPr preferRelativeResize="0"/>
          <p:nvPr/>
        </p:nvPicPr>
        <p:blipFill rotWithShape="1">
          <a:blip r:embed="rId6">
            <a:alphaModFix/>
          </a:blip>
          <a:srcRect l="9081" t="88288" r="46466"/>
          <a:stretch/>
        </p:blipFill>
        <p:spPr>
          <a:xfrm rot="10800000">
            <a:off x="7152575" y="5483375"/>
            <a:ext cx="5039426" cy="1374627"/>
          </a:xfrm>
          <a:prstGeom prst="rect">
            <a:avLst/>
          </a:prstGeom>
          <a:noFill/>
          <a:ln>
            <a:noFill/>
          </a:ln>
        </p:spPr>
      </p:pic>
      <p:pic>
        <p:nvPicPr>
          <p:cNvPr id="505" name="Google Shape;505;g287dba04e60_0_95"/>
          <p:cNvPicPr preferRelativeResize="0"/>
          <p:nvPr/>
        </p:nvPicPr>
        <p:blipFill rotWithShape="1">
          <a:blip r:embed="rId7">
            <a:alphaModFix/>
          </a:blip>
          <a:srcRect/>
          <a:stretch/>
        </p:blipFill>
        <p:spPr>
          <a:xfrm>
            <a:off x="8825670" y="6277533"/>
            <a:ext cx="1535031" cy="276554"/>
          </a:xfrm>
          <a:prstGeom prst="rect">
            <a:avLst/>
          </a:prstGeom>
          <a:noFill/>
          <a:ln>
            <a:noFill/>
          </a:ln>
        </p:spPr>
      </p:pic>
      <p:pic>
        <p:nvPicPr>
          <p:cNvPr id="506" name="Google Shape;506;g287dba04e60_0_95"/>
          <p:cNvPicPr preferRelativeResize="0"/>
          <p:nvPr/>
        </p:nvPicPr>
        <p:blipFill>
          <a:blip r:embed="rId8">
            <a:alphaModFix/>
          </a:blip>
          <a:stretch>
            <a:fillRect/>
          </a:stretch>
        </p:blipFill>
        <p:spPr>
          <a:xfrm>
            <a:off x="10541319" y="6182403"/>
            <a:ext cx="1382116" cy="466812"/>
          </a:xfrm>
          <a:prstGeom prst="rect">
            <a:avLst/>
          </a:prstGeom>
          <a:noFill/>
          <a:ln>
            <a:noFill/>
          </a:ln>
        </p:spPr>
      </p:pic>
      <p:pic>
        <p:nvPicPr>
          <p:cNvPr id="507" name="Google Shape;507;g287dba04e60_0_95"/>
          <p:cNvPicPr preferRelativeResize="0"/>
          <p:nvPr/>
        </p:nvPicPr>
        <p:blipFill rotWithShape="1">
          <a:blip r:embed="rId9">
            <a:alphaModFix/>
          </a:blip>
          <a:srcRect/>
          <a:stretch/>
        </p:blipFill>
        <p:spPr>
          <a:xfrm>
            <a:off x="3924925" y="230075"/>
            <a:ext cx="7920600" cy="5310300"/>
          </a:xfrm>
          <a:prstGeom prst="roundRect">
            <a:avLst>
              <a:gd name="adj" fmla="val 7046"/>
            </a:avLst>
          </a:prstGeom>
          <a:noFill/>
          <a:ln>
            <a:noFill/>
          </a:ln>
          <a:effectLst>
            <a:outerShdw blurRad="100013" dist="85725" dir="5400000" algn="bl" rotWithShape="0">
              <a:srgbClr val="000000">
                <a:alpha val="35000"/>
              </a:srgbClr>
            </a:outerShdw>
          </a:effectLst>
        </p:spPr>
      </p:pic>
      <p:sp>
        <p:nvSpPr>
          <p:cNvPr id="508" name="Google Shape;508;g287dba04e60_0_95"/>
          <p:cNvSpPr txBox="1"/>
          <p:nvPr/>
        </p:nvSpPr>
        <p:spPr>
          <a:xfrm>
            <a:off x="4923150" y="5587525"/>
            <a:ext cx="5330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200">
                <a:solidFill>
                  <a:schemeClr val="dk2"/>
                </a:solidFill>
                <a:latin typeface="Roboto"/>
                <a:ea typeface="Roboto"/>
                <a:cs typeface="Roboto"/>
                <a:sym typeface="Roboto"/>
              </a:rPr>
              <a:t>Datos extraídos de una muestra de 970 colaboradores</a:t>
            </a:r>
            <a:r>
              <a:rPr lang="es-CO" sz="900">
                <a:solidFill>
                  <a:schemeClr val="dk2"/>
                </a:solidFill>
                <a:latin typeface="Roboto"/>
                <a:ea typeface="Roboto"/>
                <a:cs typeface="Roboto"/>
                <a:sym typeface="Roboto"/>
              </a:rPr>
              <a:t>.</a:t>
            </a:r>
            <a:endParaRPr sz="1300">
              <a:solidFill>
                <a:schemeClr val="dk2"/>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g287dba04e60_0_13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14" name="Google Shape;514;g287dba04e60_0_131"/>
          <p:cNvPicPr preferRelativeResize="0"/>
          <p:nvPr/>
        </p:nvPicPr>
        <p:blipFill rotWithShape="1">
          <a:blip r:embed="rId4">
            <a:alphaModFix/>
          </a:blip>
          <a:srcRect/>
          <a:stretch/>
        </p:blipFill>
        <p:spPr>
          <a:xfrm>
            <a:off x="0" y="0"/>
            <a:ext cx="3924926" cy="3792774"/>
          </a:xfrm>
          <a:prstGeom prst="rect">
            <a:avLst/>
          </a:prstGeom>
          <a:noFill/>
          <a:ln>
            <a:noFill/>
          </a:ln>
        </p:spPr>
      </p:pic>
      <p:pic>
        <p:nvPicPr>
          <p:cNvPr id="515" name="Google Shape;515;g287dba04e60_0_131"/>
          <p:cNvPicPr preferRelativeResize="0"/>
          <p:nvPr/>
        </p:nvPicPr>
        <p:blipFill rotWithShape="1">
          <a:blip r:embed="rId5">
            <a:alphaModFix/>
          </a:blip>
          <a:srcRect r="3873"/>
          <a:stretch/>
        </p:blipFill>
        <p:spPr>
          <a:xfrm>
            <a:off x="341577" y="1386208"/>
            <a:ext cx="2360249" cy="731601"/>
          </a:xfrm>
          <a:prstGeom prst="rect">
            <a:avLst/>
          </a:prstGeom>
          <a:noFill/>
          <a:ln>
            <a:noFill/>
          </a:ln>
        </p:spPr>
      </p:pic>
      <p:sp>
        <p:nvSpPr>
          <p:cNvPr id="516" name="Google Shape;516;g287dba04e60_0_131"/>
          <p:cNvSpPr txBox="1"/>
          <p:nvPr/>
        </p:nvSpPr>
        <p:spPr>
          <a:xfrm>
            <a:off x="437275" y="5984538"/>
            <a:ext cx="676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400" b="1">
                <a:solidFill>
                  <a:srgbClr val="585858"/>
                </a:solidFill>
                <a:latin typeface="Roboto"/>
                <a:ea typeface="Roboto"/>
                <a:cs typeface="Roboto"/>
                <a:sym typeface="Roboto"/>
              </a:rPr>
              <a:t>Satisfacción de los usuarios</a:t>
            </a:r>
            <a:endParaRPr b="1">
              <a:solidFill>
                <a:srgbClr val="585858"/>
              </a:solidFill>
              <a:latin typeface="Roboto"/>
              <a:ea typeface="Roboto"/>
              <a:cs typeface="Roboto"/>
              <a:sym typeface="Roboto"/>
            </a:endParaRPr>
          </a:p>
        </p:txBody>
      </p:sp>
      <p:pic>
        <p:nvPicPr>
          <p:cNvPr id="517" name="Google Shape;517;g287dba04e60_0_131"/>
          <p:cNvPicPr preferRelativeResize="0"/>
          <p:nvPr/>
        </p:nvPicPr>
        <p:blipFill rotWithShape="1">
          <a:blip r:embed="rId6">
            <a:alphaModFix/>
          </a:blip>
          <a:srcRect l="9081" t="88288" r="46466"/>
          <a:stretch/>
        </p:blipFill>
        <p:spPr>
          <a:xfrm rot="10800000">
            <a:off x="7152575" y="5483375"/>
            <a:ext cx="5039426" cy="1374627"/>
          </a:xfrm>
          <a:prstGeom prst="rect">
            <a:avLst/>
          </a:prstGeom>
          <a:noFill/>
          <a:ln>
            <a:noFill/>
          </a:ln>
        </p:spPr>
      </p:pic>
      <p:pic>
        <p:nvPicPr>
          <p:cNvPr id="518" name="Google Shape;518;g287dba04e60_0_131"/>
          <p:cNvPicPr preferRelativeResize="0"/>
          <p:nvPr/>
        </p:nvPicPr>
        <p:blipFill rotWithShape="1">
          <a:blip r:embed="rId7">
            <a:alphaModFix/>
          </a:blip>
          <a:srcRect/>
          <a:stretch/>
        </p:blipFill>
        <p:spPr>
          <a:xfrm>
            <a:off x="8825670" y="6277533"/>
            <a:ext cx="1535031" cy="276554"/>
          </a:xfrm>
          <a:prstGeom prst="rect">
            <a:avLst/>
          </a:prstGeom>
          <a:noFill/>
          <a:ln>
            <a:noFill/>
          </a:ln>
        </p:spPr>
      </p:pic>
      <p:pic>
        <p:nvPicPr>
          <p:cNvPr id="519" name="Google Shape;519;g287dba04e60_0_131"/>
          <p:cNvPicPr preferRelativeResize="0"/>
          <p:nvPr/>
        </p:nvPicPr>
        <p:blipFill>
          <a:blip r:embed="rId8">
            <a:alphaModFix/>
          </a:blip>
          <a:stretch>
            <a:fillRect/>
          </a:stretch>
        </p:blipFill>
        <p:spPr>
          <a:xfrm>
            <a:off x="10541319" y="6182403"/>
            <a:ext cx="1382116" cy="466812"/>
          </a:xfrm>
          <a:prstGeom prst="rect">
            <a:avLst/>
          </a:prstGeom>
          <a:noFill/>
          <a:ln>
            <a:noFill/>
          </a:ln>
        </p:spPr>
      </p:pic>
      <p:pic>
        <p:nvPicPr>
          <p:cNvPr id="520" name="Google Shape;520;g287dba04e60_0_131"/>
          <p:cNvPicPr preferRelativeResize="0"/>
          <p:nvPr/>
        </p:nvPicPr>
        <p:blipFill rotWithShape="1">
          <a:blip r:embed="rId9">
            <a:alphaModFix/>
          </a:blip>
          <a:srcRect t="109" b="99"/>
          <a:stretch/>
        </p:blipFill>
        <p:spPr>
          <a:xfrm>
            <a:off x="3924925" y="230075"/>
            <a:ext cx="7998600" cy="5362500"/>
          </a:xfrm>
          <a:prstGeom prst="roundRect">
            <a:avLst>
              <a:gd name="adj" fmla="val 7046"/>
            </a:avLst>
          </a:prstGeom>
          <a:noFill/>
          <a:ln>
            <a:noFill/>
          </a:ln>
          <a:effectLst>
            <a:outerShdw blurRad="100013" dist="85725" dir="5400000" algn="bl" rotWithShape="0">
              <a:srgbClr val="000000">
                <a:alpha val="35000"/>
              </a:srgbClr>
            </a:outerShdw>
          </a:effectLst>
        </p:spPr>
      </p:pic>
      <p:sp>
        <p:nvSpPr>
          <p:cNvPr id="521" name="Google Shape;521;g287dba04e60_0_131"/>
          <p:cNvSpPr txBox="1"/>
          <p:nvPr/>
        </p:nvSpPr>
        <p:spPr>
          <a:xfrm>
            <a:off x="4770750" y="5663725"/>
            <a:ext cx="5330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200">
                <a:solidFill>
                  <a:schemeClr val="dk2"/>
                </a:solidFill>
                <a:latin typeface="Roboto"/>
                <a:ea typeface="Roboto"/>
                <a:cs typeface="Roboto"/>
                <a:sym typeface="Roboto"/>
              </a:rPr>
              <a:t>Datos extraídos de una muestra de 970 colaboradores</a:t>
            </a:r>
            <a:r>
              <a:rPr lang="es-CO" sz="900">
                <a:solidFill>
                  <a:schemeClr val="dk2"/>
                </a:solidFill>
                <a:latin typeface="Roboto"/>
                <a:ea typeface="Roboto"/>
                <a:cs typeface="Roboto"/>
                <a:sym typeface="Roboto"/>
              </a:rPr>
              <a:t>.</a:t>
            </a:r>
            <a:endParaRPr sz="1300">
              <a:solidFill>
                <a:schemeClr val="dk2"/>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g287dba04e60_0_10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27" name="Google Shape;527;g287dba04e60_0_107"/>
          <p:cNvPicPr preferRelativeResize="0"/>
          <p:nvPr/>
        </p:nvPicPr>
        <p:blipFill rotWithShape="1">
          <a:blip r:embed="rId4">
            <a:alphaModFix/>
          </a:blip>
          <a:srcRect/>
          <a:stretch/>
        </p:blipFill>
        <p:spPr>
          <a:xfrm>
            <a:off x="0" y="0"/>
            <a:ext cx="3924926" cy="3792774"/>
          </a:xfrm>
          <a:prstGeom prst="rect">
            <a:avLst/>
          </a:prstGeom>
          <a:noFill/>
          <a:ln>
            <a:noFill/>
          </a:ln>
        </p:spPr>
      </p:pic>
      <p:pic>
        <p:nvPicPr>
          <p:cNvPr id="528" name="Google Shape;528;g287dba04e60_0_107"/>
          <p:cNvPicPr preferRelativeResize="0"/>
          <p:nvPr/>
        </p:nvPicPr>
        <p:blipFill rotWithShape="1">
          <a:blip r:embed="rId5">
            <a:alphaModFix/>
          </a:blip>
          <a:srcRect r="3873"/>
          <a:stretch/>
        </p:blipFill>
        <p:spPr>
          <a:xfrm>
            <a:off x="341577" y="1386208"/>
            <a:ext cx="2360249" cy="731601"/>
          </a:xfrm>
          <a:prstGeom prst="rect">
            <a:avLst/>
          </a:prstGeom>
          <a:noFill/>
          <a:ln>
            <a:noFill/>
          </a:ln>
        </p:spPr>
      </p:pic>
      <p:sp>
        <p:nvSpPr>
          <p:cNvPr id="529" name="Google Shape;529;g287dba04e60_0_107"/>
          <p:cNvSpPr txBox="1"/>
          <p:nvPr/>
        </p:nvSpPr>
        <p:spPr>
          <a:xfrm>
            <a:off x="437275" y="5984538"/>
            <a:ext cx="676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400" b="1">
                <a:solidFill>
                  <a:srgbClr val="585858"/>
                </a:solidFill>
                <a:latin typeface="Roboto"/>
                <a:ea typeface="Roboto"/>
                <a:cs typeface="Roboto"/>
                <a:sym typeface="Roboto"/>
              </a:rPr>
              <a:t>Empatía y Avances en el proceso</a:t>
            </a:r>
            <a:endParaRPr b="1">
              <a:solidFill>
                <a:srgbClr val="585858"/>
              </a:solidFill>
              <a:latin typeface="Roboto"/>
              <a:ea typeface="Roboto"/>
              <a:cs typeface="Roboto"/>
              <a:sym typeface="Roboto"/>
            </a:endParaRPr>
          </a:p>
        </p:txBody>
      </p:sp>
      <p:pic>
        <p:nvPicPr>
          <p:cNvPr id="530" name="Google Shape;530;g287dba04e60_0_107"/>
          <p:cNvPicPr preferRelativeResize="0"/>
          <p:nvPr/>
        </p:nvPicPr>
        <p:blipFill rotWithShape="1">
          <a:blip r:embed="rId6">
            <a:alphaModFix/>
          </a:blip>
          <a:srcRect l="9081" t="88288" r="46466"/>
          <a:stretch/>
        </p:blipFill>
        <p:spPr>
          <a:xfrm rot="10800000">
            <a:off x="7152575" y="5483375"/>
            <a:ext cx="5039426" cy="1374627"/>
          </a:xfrm>
          <a:prstGeom prst="rect">
            <a:avLst/>
          </a:prstGeom>
          <a:noFill/>
          <a:ln>
            <a:noFill/>
          </a:ln>
        </p:spPr>
      </p:pic>
      <p:pic>
        <p:nvPicPr>
          <p:cNvPr id="531" name="Google Shape;531;g287dba04e60_0_107"/>
          <p:cNvPicPr preferRelativeResize="0"/>
          <p:nvPr/>
        </p:nvPicPr>
        <p:blipFill rotWithShape="1">
          <a:blip r:embed="rId7">
            <a:alphaModFix/>
          </a:blip>
          <a:srcRect/>
          <a:stretch/>
        </p:blipFill>
        <p:spPr>
          <a:xfrm>
            <a:off x="8825670" y="6277533"/>
            <a:ext cx="1535031" cy="276554"/>
          </a:xfrm>
          <a:prstGeom prst="rect">
            <a:avLst/>
          </a:prstGeom>
          <a:noFill/>
          <a:ln>
            <a:noFill/>
          </a:ln>
        </p:spPr>
      </p:pic>
      <p:pic>
        <p:nvPicPr>
          <p:cNvPr id="532" name="Google Shape;532;g287dba04e60_0_107"/>
          <p:cNvPicPr preferRelativeResize="0"/>
          <p:nvPr/>
        </p:nvPicPr>
        <p:blipFill>
          <a:blip r:embed="rId8">
            <a:alphaModFix/>
          </a:blip>
          <a:stretch>
            <a:fillRect/>
          </a:stretch>
        </p:blipFill>
        <p:spPr>
          <a:xfrm>
            <a:off x="10541319" y="6182403"/>
            <a:ext cx="1382116" cy="466812"/>
          </a:xfrm>
          <a:prstGeom prst="rect">
            <a:avLst/>
          </a:prstGeom>
          <a:noFill/>
          <a:ln>
            <a:noFill/>
          </a:ln>
        </p:spPr>
      </p:pic>
      <p:pic>
        <p:nvPicPr>
          <p:cNvPr id="533" name="Google Shape;533;g287dba04e60_0_107"/>
          <p:cNvPicPr preferRelativeResize="0"/>
          <p:nvPr/>
        </p:nvPicPr>
        <p:blipFill rotWithShape="1">
          <a:blip r:embed="rId9">
            <a:alphaModFix/>
          </a:blip>
          <a:srcRect/>
          <a:stretch/>
        </p:blipFill>
        <p:spPr>
          <a:xfrm>
            <a:off x="3814900" y="1757000"/>
            <a:ext cx="8108400" cy="2688300"/>
          </a:xfrm>
          <a:prstGeom prst="roundRect">
            <a:avLst>
              <a:gd name="adj" fmla="val 10165"/>
            </a:avLst>
          </a:prstGeom>
          <a:noFill/>
          <a:ln>
            <a:noFill/>
          </a:ln>
          <a:effectLst>
            <a:outerShdw blurRad="114300" dist="95250" dir="5400000" algn="bl" rotWithShape="0">
              <a:srgbClr val="000000">
                <a:alpha val="39000"/>
              </a:srgbClr>
            </a:outerShdw>
          </a:effectLst>
        </p:spPr>
      </p:pic>
      <p:sp>
        <p:nvSpPr>
          <p:cNvPr id="534" name="Google Shape;534;g287dba04e60_0_107"/>
          <p:cNvSpPr txBox="1"/>
          <p:nvPr/>
        </p:nvSpPr>
        <p:spPr>
          <a:xfrm>
            <a:off x="4999350" y="4520725"/>
            <a:ext cx="5330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200">
                <a:solidFill>
                  <a:schemeClr val="dk2"/>
                </a:solidFill>
                <a:latin typeface="Roboto"/>
                <a:ea typeface="Roboto"/>
                <a:cs typeface="Roboto"/>
                <a:sym typeface="Roboto"/>
              </a:rPr>
              <a:t>Datos extraídos de una muestra de 970 colaboradores</a:t>
            </a:r>
            <a:r>
              <a:rPr lang="es-CO" sz="900">
                <a:solidFill>
                  <a:schemeClr val="dk2"/>
                </a:solidFill>
                <a:latin typeface="Roboto"/>
                <a:ea typeface="Roboto"/>
                <a:cs typeface="Roboto"/>
                <a:sym typeface="Roboto"/>
              </a:rPr>
              <a:t>.</a:t>
            </a:r>
            <a:endParaRPr sz="1300">
              <a:solidFill>
                <a:schemeClr val="dk2"/>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g287dba04e60_0_1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40" name="Google Shape;540;g287dba04e60_0_119"/>
          <p:cNvPicPr preferRelativeResize="0"/>
          <p:nvPr/>
        </p:nvPicPr>
        <p:blipFill rotWithShape="1">
          <a:blip r:embed="rId4">
            <a:alphaModFix/>
          </a:blip>
          <a:srcRect/>
          <a:stretch/>
        </p:blipFill>
        <p:spPr>
          <a:xfrm>
            <a:off x="0" y="0"/>
            <a:ext cx="3924926" cy="3792774"/>
          </a:xfrm>
          <a:prstGeom prst="rect">
            <a:avLst/>
          </a:prstGeom>
          <a:noFill/>
          <a:ln>
            <a:noFill/>
          </a:ln>
        </p:spPr>
      </p:pic>
      <p:pic>
        <p:nvPicPr>
          <p:cNvPr id="541" name="Google Shape;541;g287dba04e60_0_119"/>
          <p:cNvPicPr preferRelativeResize="0"/>
          <p:nvPr/>
        </p:nvPicPr>
        <p:blipFill rotWithShape="1">
          <a:blip r:embed="rId5">
            <a:alphaModFix/>
          </a:blip>
          <a:srcRect r="3873"/>
          <a:stretch/>
        </p:blipFill>
        <p:spPr>
          <a:xfrm>
            <a:off x="341577" y="1386208"/>
            <a:ext cx="2360249" cy="731601"/>
          </a:xfrm>
          <a:prstGeom prst="rect">
            <a:avLst/>
          </a:prstGeom>
          <a:noFill/>
          <a:ln>
            <a:noFill/>
          </a:ln>
        </p:spPr>
      </p:pic>
      <p:sp>
        <p:nvSpPr>
          <p:cNvPr id="542" name="Google Shape;542;g287dba04e60_0_119"/>
          <p:cNvSpPr txBox="1"/>
          <p:nvPr/>
        </p:nvSpPr>
        <p:spPr>
          <a:xfrm>
            <a:off x="437275" y="5984538"/>
            <a:ext cx="676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2400" b="1">
                <a:solidFill>
                  <a:srgbClr val="585858"/>
                </a:solidFill>
                <a:latin typeface="Roboto"/>
                <a:ea typeface="Roboto"/>
                <a:cs typeface="Roboto"/>
                <a:sym typeface="Roboto"/>
              </a:rPr>
              <a:t>Impacto en la Productividad</a:t>
            </a:r>
            <a:endParaRPr b="1">
              <a:solidFill>
                <a:srgbClr val="585858"/>
              </a:solidFill>
              <a:latin typeface="Roboto"/>
              <a:ea typeface="Roboto"/>
              <a:cs typeface="Roboto"/>
              <a:sym typeface="Roboto"/>
            </a:endParaRPr>
          </a:p>
        </p:txBody>
      </p:sp>
      <p:pic>
        <p:nvPicPr>
          <p:cNvPr id="543" name="Google Shape;543;g287dba04e60_0_119"/>
          <p:cNvPicPr preferRelativeResize="0"/>
          <p:nvPr/>
        </p:nvPicPr>
        <p:blipFill rotWithShape="1">
          <a:blip r:embed="rId6">
            <a:alphaModFix/>
          </a:blip>
          <a:srcRect l="9081" t="88288" r="46466"/>
          <a:stretch/>
        </p:blipFill>
        <p:spPr>
          <a:xfrm rot="10800000">
            <a:off x="7152575" y="5483375"/>
            <a:ext cx="5039426" cy="1374627"/>
          </a:xfrm>
          <a:prstGeom prst="rect">
            <a:avLst/>
          </a:prstGeom>
          <a:noFill/>
          <a:ln>
            <a:noFill/>
          </a:ln>
        </p:spPr>
      </p:pic>
      <p:pic>
        <p:nvPicPr>
          <p:cNvPr id="544" name="Google Shape;544;g287dba04e60_0_119"/>
          <p:cNvPicPr preferRelativeResize="0"/>
          <p:nvPr/>
        </p:nvPicPr>
        <p:blipFill rotWithShape="1">
          <a:blip r:embed="rId7">
            <a:alphaModFix/>
          </a:blip>
          <a:srcRect/>
          <a:stretch/>
        </p:blipFill>
        <p:spPr>
          <a:xfrm>
            <a:off x="8825670" y="6277533"/>
            <a:ext cx="1535031" cy="276554"/>
          </a:xfrm>
          <a:prstGeom prst="rect">
            <a:avLst/>
          </a:prstGeom>
          <a:noFill/>
          <a:ln>
            <a:noFill/>
          </a:ln>
        </p:spPr>
      </p:pic>
      <p:pic>
        <p:nvPicPr>
          <p:cNvPr id="545" name="Google Shape;545;g287dba04e60_0_119"/>
          <p:cNvPicPr preferRelativeResize="0"/>
          <p:nvPr/>
        </p:nvPicPr>
        <p:blipFill>
          <a:blip r:embed="rId8">
            <a:alphaModFix/>
          </a:blip>
          <a:stretch>
            <a:fillRect/>
          </a:stretch>
        </p:blipFill>
        <p:spPr>
          <a:xfrm>
            <a:off x="10541319" y="6182403"/>
            <a:ext cx="1382116" cy="466812"/>
          </a:xfrm>
          <a:prstGeom prst="rect">
            <a:avLst/>
          </a:prstGeom>
          <a:noFill/>
          <a:ln>
            <a:noFill/>
          </a:ln>
        </p:spPr>
      </p:pic>
      <p:pic>
        <p:nvPicPr>
          <p:cNvPr id="546" name="Google Shape;546;g287dba04e60_0_119"/>
          <p:cNvPicPr preferRelativeResize="0"/>
          <p:nvPr/>
        </p:nvPicPr>
        <p:blipFill rotWithShape="1">
          <a:blip r:embed="rId9">
            <a:alphaModFix/>
          </a:blip>
          <a:srcRect/>
          <a:stretch/>
        </p:blipFill>
        <p:spPr>
          <a:xfrm>
            <a:off x="4274675" y="221675"/>
            <a:ext cx="7146000" cy="5261700"/>
          </a:xfrm>
          <a:prstGeom prst="roundRect">
            <a:avLst>
              <a:gd name="adj" fmla="val 4933"/>
            </a:avLst>
          </a:prstGeom>
          <a:noFill/>
          <a:ln>
            <a:noFill/>
          </a:ln>
          <a:effectLst>
            <a:outerShdw blurRad="114300" dist="104775" dir="5400000" algn="bl" rotWithShape="0">
              <a:srgbClr val="000000">
                <a:alpha val="28000"/>
              </a:srgbClr>
            </a:outerShdw>
          </a:effectLst>
        </p:spPr>
      </p:pic>
      <p:sp>
        <p:nvSpPr>
          <p:cNvPr id="547" name="Google Shape;547;g287dba04e60_0_119"/>
          <p:cNvSpPr txBox="1"/>
          <p:nvPr/>
        </p:nvSpPr>
        <p:spPr>
          <a:xfrm>
            <a:off x="5075550" y="5511325"/>
            <a:ext cx="5330100" cy="430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200">
                <a:solidFill>
                  <a:schemeClr val="dk2"/>
                </a:solidFill>
                <a:latin typeface="Roboto"/>
                <a:ea typeface="Roboto"/>
                <a:cs typeface="Roboto"/>
                <a:sym typeface="Roboto"/>
              </a:rPr>
              <a:t>Datos extraídos de una muestra de 970 colaboradores</a:t>
            </a:r>
            <a:r>
              <a:rPr lang="es-CO" sz="900">
                <a:solidFill>
                  <a:schemeClr val="dk2"/>
                </a:solidFill>
                <a:latin typeface="Roboto"/>
                <a:ea typeface="Roboto"/>
                <a:cs typeface="Roboto"/>
                <a:sym typeface="Roboto"/>
              </a:rPr>
              <a:t>.</a:t>
            </a:r>
            <a:endParaRPr sz="1300">
              <a:solidFill>
                <a:schemeClr val="dk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53" name="Google Shape;553;p6"/>
          <p:cNvPicPr preferRelativeResize="0"/>
          <p:nvPr/>
        </p:nvPicPr>
        <p:blipFill rotWithShape="1">
          <a:blip r:embed="rId4">
            <a:alphaModFix/>
          </a:blip>
          <a:srcRect/>
          <a:stretch/>
        </p:blipFill>
        <p:spPr>
          <a:xfrm>
            <a:off x="2730110" y="-3081867"/>
            <a:ext cx="6731779" cy="6858000"/>
          </a:xfrm>
          <a:prstGeom prst="rect">
            <a:avLst/>
          </a:prstGeom>
          <a:noFill/>
          <a:ln>
            <a:noFill/>
          </a:ln>
        </p:spPr>
      </p:pic>
      <p:pic>
        <p:nvPicPr>
          <p:cNvPr id="554" name="Google Shape;554;p6"/>
          <p:cNvPicPr preferRelativeResize="0"/>
          <p:nvPr/>
        </p:nvPicPr>
        <p:blipFill rotWithShape="1">
          <a:blip r:embed="rId5">
            <a:alphaModFix/>
          </a:blip>
          <a:srcRect/>
          <a:stretch/>
        </p:blipFill>
        <p:spPr>
          <a:xfrm>
            <a:off x="141622" y="231135"/>
            <a:ext cx="2446866" cy="729066"/>
          </a:xfrm>
          <a:prstGeom prst="rect">
            <a:avLst/>
          </a:prstGeom>
          <a:noFill/>
          <a:ln>
            <a:noFill/>
          </a:ln>
        </p:spPr>
      </p:pic>
      <p:pic>
        <p:nvPicPr>
          <p:cNvPr id="555" name="Google Shape;555;p6"/>
          <p:cNvPicPr preferRelativeResize="0"/>
          <p:nvPr/>
        </p:nvPicPr>
        <p:blipFill rotWithShape="1">
          <a:blip r:embed="rId6">
            <a:alphaModFix/>
          </a:blip>
          <a:srcRect/>
          <a:stretch/>
        </p:blipFill>
        <p:spPr>
          <a:xfrm>
            <a:off x="3922025" y="4345660"/>
            <a:ext cx="4347951" cy="871390"/>
          </a:xfrm>
          <a:prstGeom prst="rect">
            <a:avLst/>
          </a:prstGeom>
          <a:noFill/>
          <a:ln>
            <a:noFill/>
          </a:ln>
        </p:spPr>
      </p:pic>
      <p:pic>
        <p:nvPicPr>
          <p:cNvPr id="556" name="Google Shape;556;p6"/>
          <p:cNvPicPr preferRelativeResize="0"/>
          <p:nvPr/>
        </p:nvPicPr>
        <p:blipFill rotWithShape="1">
          <a:blip r:embed="rId7">
            <a:alphaModFix/>
          </a:blip>
          <a:srcRect l="9081" t="88288" r="46466"/>
          <a:stretch/>
        </p:blipFill>
        <p:spPr>
          <a:xfrm rot="10800000">
            <a:off x="7152575" y="5483375"/>
            <a:ext cx="5039426" cy="1374627"/>
          </a:xfrm>
          <a:prstGeom prst="rect">
            <a:avLst/>
          </a:prstGeom>
          <a:noFill/>
          <a:ln>
            <a:noFill/>
          </a:ln>
        </p:spPr>
      </p:pic>
      <p:pic>
        <p:nvPicPr>
          <p:cNvPr id="557" name="Google Shape;557;p6"/>
          <p:cNvPicPr preferRelativeResize="0"/>
          <p:nvPr/>
        </p:nvPicPr>
        <p:blipFill rotWithShape="1">
          <a:blip r:embed="rId8">
            <a:alphaModFix/>
          </a:blip>
          <a:srcRect/>
          <a:stretch/>
        </p:blipFill>
        <p:spPr>
          <a:xfrm>
            <a:off x="8825670" y="6277533"/>
            <a:ext cx="1535031" cy="276554"/>
          </a:xfrm>
          <a:prstGeom prst="rect">
            <a:avLst/>
          </a:prstGeom>
          <a:noFill/>
          <a:ln>
            <a:noFill/>
          </a:ln>
        </p:spPr>
      </p:pic>
      <p:pic>
        <p:nvPicPr>
          <p:cNvPr id="558" name="Google Shape;558;p6"/>
          <p:cNvPicPr preferRelativeResize="0"/>
          <p:nvPr/>
        </p:nvPicPr>
        <p:blipFill>
          <a:blip r:embed="rId9">
            <a:alphaModFix/>
          </a:blip>
          <a:stretch>
            <a:fillRect/>
          </a:stretch>
        </p:blipFill>
        <p:spPr>
          <a:xfrm>
            <a:off x="10541319" y="6182403"/>
            <a:ext cx="1382116" cy="4668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2"/>
          <p:cNvSpPr/>
          <p:nvPr/>
        </p:nvSpPr>
        <p:spPr>
          <a:xfrm>
            <a:off x="5980675" y="1304026"/>
            <a:ext cx="5837100" cy="5096700"/>
          </a:xfrm>
          <a:prstGeom prst="roundRect">
            <a:avLst>
              <a:gd name="adj" fmla="val 16667"/>
            </a:avLst>
          </a:prstGeom>
          <a:solidFill>
            <a:srgbClr val="F3F3F3"/>
          </a:solidFill>
          <a:ln>
            <a:noFill/>
          </a:ln>
          <a:effectLst>
            <a:outerShdw blurRad="14288" dist="28575" dir="3000000" algn="bl"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5" name="Google Shape;215;p2"/>
          <p:cNvPicPr preferRelativeResize="0"/>
          <p:nvPr/>
        </p:nvPicPr>
        <p:blipFill rotWithShape="1">
          <a:blip r:embed="rId4">
            <a:alphaModFix/>
          </a:blip>
          <a:srcRect l="6155" t="1209"/>
          <a:stretch/>
        </p:blipFill>
        <p:spPr>
          <a:xfrm>
            <a:off x="-12358" y="-12358"/>
            <a:ext cx="6296067" cy="7158273"/>
          </a:xfrm>
          <a:prstGeom prst="rect">
            <a:avLst/>
          </a:prstGeom>
          <a:noFill/>
          <a:ln>
            <a:noFill/>
          </a:ln>
        </p:spPr>
      </p:pic>
      <p:pic>
        <p:nvPicPr>
          <p:cNvPr id="216" name="Google Shape;216;p2"/>
          <p:cNvPicPr preferRelativeResize="0"/>
          <p:nvPr/>
        </p:nvPicPr>
        <p:blipFill rotWithShape="1">
          <a:blip r:embed="rId5">
            <a:alphaModFix/>
          </a:blip>
          <a:srcRect/>
          <a:stretch/>
        </p:blipFill>
        <p:spPr>
          <a:xfrm>
            <a:off x="773952" y="1525967"/>
            <a:ext cx="4240747" cy="839078"/>
          </a:xfrm>
          <a:prstGeom prst="rect">
            <a:avLst/>
          </a:prstGeom>
          <a:noFill/>
          <a:ln>
            <a:noFill/>
          </a:ln>
        </p:spPr>
      </p:pic>
      <p:pic>
        <p:nvPicPr>
          <p:cNvPr id="217" name="Google Shape;217;p2"/>
          <p:cNvPicPr preferRelativeResize="0"/>
          <p:nvPr/>
        </p:nvPicPr>
        <p:blipFill rotWithShape="1">
          <a:blip r:embed="rId6">
            <a:alphaModFix/>
          </a:blip>
          <a:srcRect/>
          <a:stretch/>
        </p:blipFill>
        <p:spPr>
          <a:xfrm>
            <a:off x="-24714" y="3031014"/>
            <a:ext cx="509524" cy="2104557"/>
          </a:xfrm>
          <a:prstGeom prst="rect">
            <a:avLst/>
          </a:prstGeom>
          <a:noFill/>
          <a:ln>
            <a:noFill/>
          </a:ln>
        </p:spPr>
      </p:pic>
      <p:pic>
        <p:nvPicPr>
          <p:cNvPr id="218" name="Google Shape;218;p2"/>
          <p:cNvPicPr preferRelativeResize="0"/>
          <p:nvPr/>
        </p:nvPicPr>
        <p:blipFill rotWithShape="1">
          <a:blip r:embed="rId7">
            <a:alphaModFix/>
          </a:blip>
          <a:srcRect/>
          <a:stretch/>
        </p:blipFill>
        <p:spPr>
          <a:xfrm>
            <a:off x="11776791" y="164535"/>
            <a:ext cx="415209" cy="2252509"/>
          </a:xfrm>
          <a:prstGeom prst="rect">
            <a:avLst/>
          </a:prstGeom>
          <a:noFill/>
          <a:ln>
            <a:noFill/>
          </a:ln>
        </p:spPr>
      </p:pic>
      <p:pic>
        <p:nvPicPr>
          <p:cNvPr id="219" name="Google Shape;219;p2"/>
          <p:cNvPicPr preferRelativeResize="0"/>
          <p:nvPr/>
        </p:nvPicPr>
        <p:blipFill rotWithShape="1">
          <a:blip r:embed="rId8">
            <a:alphaModFix/>
          </a:blip>
          <a:srcRect/>
          <a:stretch/>
        </p:blipFill>
        <p:spPr>
          <a:xfrm>
            <a:off x="594286" y="5656961"/>
            <a:ext cx="3792363" cy="760008"/>
          </a:xfrm>
          <a:prstGeom prst="rect">
            <a:avLst/>
          </a:prstGeom>
          <a:noFill/>
          <a:ln>
            <a:noFill/>
          </a:ln>
        </p:spPr>
      </p:pic>
      <p:sp>
        <p:nvSpPr>
          <p:cNvPr id="220" name="Google Shape;220;p2"/>
          <p:cNvSpPr txBox="1"/>
          <p:nvPr/>
        </p:nvSpPr>
        <p:spPr>
          <a:xfrm>
            <a:off x="1857555" y="2292403"/>
            <a:ext cx="182715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chemeClr val="lt1"/>
                </a:solidFill>
                <a:latin typeface="Roboto"/>
                <a:ea typeface="Roboto"/>
                <a:cs typeface="Roboto"/>
                <a:sym typeface="Roboto"/>
              </a:rPr>
              <a:t>Speaker</a:t>
            </a:r>
            <a:endParaRPr sz="1400" b="0" i="0" u="none" strike="noStrike" cap="none">
              <a:solidFill>
                <a:srgbClr val="000000"/>
              </a:solidFill>
              <a:latin typeface="Arial"/>
              <a:ea typeface="Arial"/>
              <a:cs typeface="Arial"/>
              <a:sym typeface="Arial"/>
            </a:endParaRPr>
          </a:p>
        </p:txBody>
      </p:sp>
      <p:sp>
        <p:nvSpPr>
          <p:cNvPr id="221" name="Google Shape;221;p2"/>
          <p:cNvSpPr/>
          <p:nvPr/>
        </p:nvSpPr>
        <p:spPr>
          <a:xfrm>
            <a:off x="8032415" y="484824"/>
            <a:ext cx="1758345" cy="1758345"/>
          </a:xfrm>
          <a:prstGeom prst="ellipse">
            <a:avLst/>
          </a:prstGeom>
          <a:solidFill>
            <a:schemeClr val="lt1"/>
          </a:solidFill>
          <a:ln w="12700" cap="flat" cmpd="sng">
            <a:solidFill>
              <a:srgbClr val="007E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2"/>
          <p:cNvSpPr txBox="1"/>
          <p:nvPr/>
        </p:nvSpPr>
        <p:spPr>
          <a:xfrm>
            <a:off x="7416465" y="2523419"/>
            <a:ext cx="2990100" cy="47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CO" sz="2500" b="1">
                <a:solidFill>
                  <a:srgbClr val="009956"/>
                </a:solidFill>
                <a:latin typeface="Roboto"/>
                <a:ea typeface="Roboto"/>
                <a:cs typeface="Roboto"/>
                <a:sym typeface="Roboto"/>
              </a:rPr>
              <a:t>Camilo Arbeláez </a:t>
            </a:r>
            <a:endParaRPr sz="2500" b="1" i="0" u="none" strike="noStrike" cap="none">
              <a:solidFill>
                <a:srgbClr val="444444"/>
              </a:solidFill>
              <a:latin typeface="Roboto"/>
              <a:ea typeface="Roboto"/>
              <a:cs typeface="Roboto"/>
              <a:sym typeface="Roboto"/>
            </a:endParaRPr>
          </a:p>
        </p:txBody>
      </p:sp>
      <p:sp>
        <p:nvSpPr>
          <p:cNvPr id="223" name="Google Shape;223;p2"/>
          <p:cNvSpPr txBox="1"/>
          <p:nvPr/>
        </p:nvSpPr>
        <p:spPr>
          <a:xfrm>
            <a:off x="6827466" y="3125747"/>
            <a:ext cx="41682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s-CO">
                <a:solidFill>
                  <a:srgbClr val="585858"/>
                </a:solidFill>
                <a:latin typeface="Roboto"/>
                <a:ea typeface="Roboto"/>
                <a:cs typeface="Roboto"/>
                <a:sym typeface="Roboto"/>
              </a:rPr>
              <a:t>COO &amp; Director de Psicoterapeutas en </a:t>
            </a:r>
            <a:r>
              <a:rPr lang="es-CO" b="1">
                <a:solidFill>
                  <a:srgbClr val="585858"/>
                </a:solidFill>
                <a:latin typeface="Roboto"/>
                <a:ea typeface="Roboto"/>
                <a:cs typeface="Roboto"/>
                <a:sym typeface="Roboto"/>
              </a:rPr>
              <a:t>Enterapia,</a:t>
            </a:r>
            <a:endParaRPr b="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r>
              <a:rPr lang="es-CO">
                <a:solidFill>
                  <a:srgbClr val="585858"/>
                </a:solidFill>
                <a:latin typeface="Roboto"/>
                <a:ea typeface="Roboto"/>
                <a:cs typeface="Roboto"/>
                <a:sym typeface="Roboto"/>
              </a:rPr>
              <a:t>Plataforma de Apoyo Emocional Especializado.</a:t>
            </a:r>
            <a:endParaRPr>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endParaRPr>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r>
              <a:rPr lang="es-CO">
                <a:solidFill>
                  <a:srgbClr val="585858"/>
                </a:solidFill>
                <a:latin typeface="Roboto"/>
                <a:ea typeface="Roboto"/>
                <a:cs typeface="Roboto"/>
                <a:sym typeface="Roboto"/>
              </a:rPr>
              <a:t>Psicólogo, Especialista en Trastornos Emocionales y Afectivos y Magíster en Psicología Clínica. 17 años de experiencia en psicoterapia con adultos, parejas y familias.</a:t>
            </a:r>
            <a:endParaRPr>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endParaRPr sz="1200" i="1">
              <a:solidFill>
                <a:srgbClr val="585858"/>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s-CO" b="0" u="none" strike="noStrike" cap="none">
                <a:solidFill>
                  <a:srgbClr val="585858"/>
                </a:solidFill>
                <a:latin typeface="Roboto"/>
                <a:ea typeface="Roboto"/>
                <a:cs typeface="Roboto"/>
                <a:sym typeface="Roboto"/>
              </a:rPr>
              <a:t>(Colombia)</a:t>
            </a:r>
            <a:endParaRPr b="0" u="none" strike="noStrike" cap="none">
              <a:solidFill>
                <a:srgbClr val="007E3E"/>
              </a:solidFill>
              <a:latin typeface="Roboto"/>
              <a:ea typeface="Roboto"/>
              <a:cs typeface="Roboto"/>
              <a:sym typeface="Roboto"/>
            </a:endParaRPr>
          </a:p>
        </p:txBody>
      </p:sp>
      <p:sp>
        <p:nvSpPr>
          <p:cNvPr id="224" name="Google Shape;224;p2"/>
          <p:cNvSpPr txBox="1"/>
          <p:nvPr/>
        </p:nvSpPr>
        <p:spPr>
          <a:xfrm>
            <a:off x="6503650" y="5172051"/>
            <a:ext cx="4815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b="1" dirty="0">
                <a:solidFill>
                  <a:srgbClr val="585858"/>
                </a:solidFill>
                <a:latin typeface="Roboto"/>
                <a:ea typeface="Roboto"/>
                <a:cs typeface="Roboto"/>
                <a:sym typeface="Roboto"/>
              </a:rPr>
              <a:t>“El impacto de la salud mental y emocional al interior de las organizaciones”</a:t>
            </a:r>
            <a:endParaRPr sz="1400" b="0" i="0" u="none" strike="noStrike" cap="none" dirty="0">
              <a:solidFill>
                <a:srgbClr val="444444"/>
              </a:solidFill>
              <a:latin typeface="Roboto"/>
              <a:ea typeface="Roboto"/>
              <a:cs typeface="Roboto"/>
              <a:sym typeface="Roboto"/>
            </a:endParaRPr>
          </a:p>
        </p:txBody>
      </p:sp>
      <p:sp>
        <p:nvSpPr>
          <p:cNvPr id="225" name="Google Shape;225;p2"/>
          <p:cNvSpPr txBox="1"/>
          <p:nvPr/>
        </p:nvSpPr>
        <p:spPr>
          <a:xfrm>
            <a:off x="8240975" y="985125"/>
            <a:ext cx="2406000" cy="66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s-CO" sz="2900" b="0" i="0" u="none" strike="noStrike" cap="none">
                <a:solidFill>
                  <a:schemeClr val="lt1"/>
                </a:solidFill>
                <a:latin typeface="Calibri"/>
                <a:ea typeface="Calibri"/>
                <a:cs typeface="Calibri"/>
                <a:sym typeface="Calibri"/>
              </a:rPr>
              <a:t>FPO</a:t>
            </a:r>
            <a:endParaRPr sz="2900" b="0" i="0" u="none" strike="noStrike" cap="none">
              <a:solidFill>
                <a:schemeClr val="lt1"/>
              </a:solidFill>
              <a:latin typeface="Calibri"/>
              <a:ea typeface="Calibri"/>
              <a:cs typeface="Calibri"/>
              <a:sym typeface="Calibri"/>
            </a:endParaRPr>
          </a:p>
        </p:txBody>
      </p:sp>
      <p:pic>
        <p:nvPicPr>
          <p:cNvPr id="226" name="Google Shape;226;p2"/>
          <p:cNvPicPr preferRelativeResize="0"/>
          <p:nvPr/>
        </p:nvPicPr>
        <p:blipFill rotWithShape="1">
          <a:blip r:embed="rId9">
            <a:alphaModFix/>
          </a:blip>
          <a:srcRect l="9081" t="88288" r="46466"/>
          <a:stretch/>
        </p:blipFill>
        <p:spPr>
          <a:xfrm>
            <a:off x="-24725" y="-1050"/>
            <a:ext cx="5039426" cy="1374627"/>
          </a:xfrm>
          <a:prstGeom prst="rect">
            <a:avLst/>
          </a:prstGeom>
          <a:noFill/>
          <a:ln>
            <a:noFill/>
          </a:ln>
        </p:spPr>
      </p:pic>
      <p:pic>
        <p:nvPicPr>
          <p:cNvPr id="227" name="Google Shape;227;p2"/>
          <p:cNvPicPr preferRelativeResize="0"/>
          <p:nvPr/>
        </p:nvPicPr>
        <p:blipFill rotWithShape="1">
          <a:blip r:embed="rId10">
            <a:alphaModFix/>
          </a:blip>
          <a:srcRect/>
          <a:stretch/>
        </p:blipFill>
        <p:spPr>
          <a:xfrm>
            <a:off x="224820" y="302333"/>
            <a:ext cx="1535031" cy="276554"/>
          </a:xfrm>
          <a:prstGeom prst="rect">
            <a:avLst/>
          </a:prstGeom>
          <a:noFill/>
          <a:ln>
            <a:noFill/>
          </a:ln>
        </p:spPr>
      </p:pic>
      <p:pic>
        <p:nvPicPr>
          <p:cNvPr id="228" name="Google Shape;228;p2"/>
          <p:cNvPicPr preferRelativeResize="0"/>
          <p:nvPr/>
        </p:nvPicPr>
        <p:blipFill>
          <a:blip r:embed="rId11">
            <a:alphaModFix/>
          </a:blip>
          <a:stretch>
            <a:fillRect/>
          </a:stretch>
        </p:blipFill>
        <p:spPr>
          <a:xfrm>
            <a:off x="1940469" y="207203"/>
            <a:ext cx="1382116" cy="466812"/>
          </a:xfrm>
          <a:prstGeom prst="rect">
            <a:avLst/>
          </a:prstGeom>
          <a:noFill/>
          <a:ln>
            <a:noFill/>
          </a:ln>
        </p:spPr>
      </p:pic>
      <p:pic>
        <p:nvPicPr>
          <p:cNvPr id="229" name="Google Shape;229;p2"/>
          <p:cNvPicPr preferRelativeResize="0"/>
          <p:nvPr/>
        </p:nvPicPr>
        <p:blipFill>
          <a:blip r:embed="rId12">
            <a:alphaModFix/>
          </a:blip>
          <a:stretch>
            <a:fillRect/>
          </a:stretch>
        </p:blipFill>
        <p:spPr>
          <a:xfrm>
            <a:off x="9377269" y="400050"/>
            <a:ext cx="1029300" cy="1062700"/>
          </a:xfrm>
          <a:prstGeom prst="rect">
            <a:avLst/>
          </a:prstGeom>
          <a:noFill/>
          <a:ln>
            <a:noFill/>
          </a:ln>
        </p:spPr>
      </p:pic>
      <p:pic>
        <p:nvPicPr>
          <p:cNvPr id="230" name="Google Shape;230;p2"/>
          <p:cNvPicPr preferRelativeResize="0"/>
          <p:nvPr/>
        </p:nvPicPr>
        <p:blipFill rotWithShape="1">
          <a:blip r:embed="rId13">
            <a:alphaModFix/>
          </a:blip>
          <a:srcRect t="3326" b="30020"/>
          <a:stretch/>
        </p:blipFill>
        <p:spPr>
          <a:xfrm>
            <a:off x="7928900" y="400050"/>
            <a:ext cx="1958400" cy="1958400"/>
          </a:xfrm>
          <a:prstGeom prst="ellipse">
            <a:avLst/>
          </a:prstGeom>
          <a:noFill/>
          <a:ln>
            <a:noFill/>
          </a:ln>
        </p:spPr>
      </p:pic>
      <p:pic>
        <p:nvPicPr>
          <p:cNvPr id="231" name="Google Shape;231;p2"/>
          <p:cNvPicPr preferRelativeResize="0"/>
          <p:nvPr/>
        </p:nvPicPr>
        <p:blipFill>
          <a:blip r:embed="rId12">
            <a:alphaModFix/>
          </a:blip>
          <a:stretch>
            <a:fillRect/>
          </a:stretch>
        </p:blipFill>
        <p:spPr>
          <a:xfrm rot="-6856712">
            <a:off x="7531446" y="1180475"/>
            <a:ext cx="812705" cy="839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3"/>
          <p:cNvSpPr/>
          <p:nvPr/>
        </p:nvSpPr>
        <p:spPr>
          <a:xfrm>
            <a:off x="1625325" y="2546900"/>
            <a:ext cx="2694900" cy="3475200"/>
          </a:xfrm>
          <a:prstGeom prst="roundRect">
            <a:avLst>
              <a:gd name="adj" fmla="val 0"/>
            </a:avLst>
          </a:prstGeom>
          <a:solidFill>
            <a:schemeClr val="lt1"/>
          </a:solidFill>
          <a:ln>
            <a:noFill/>
          </a:ln>
          <a:effectLst>
            <a:outerShdw blurRad="14288" dist="28575" dir="3000000" algn="bl"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37" name="Google Shape;237;p3"/>
          <p:cNvPicPr preferRelativeResize="0"/>
          <p:nvPr/>
        </p:nvPicPr>
        <p:blipFill rotWithShape="1">
          <a:blip r:embed="rId4">
            <a:alphaModFix/>
          </a:blip>
          <a:srcRect/>
          <a:stretch/>
        </p:blipFill>
        <p:spPr>
          <a:xfrm>
            <a:off x="0" y="5575"/>
            <a:ext cx="12192000" cy="2028450"/>
          </a:xfrm>
          <a:prstGeom prst="rect">
            <a:avLst/>
          </a:prstGeom>
          <a:noFill/>
          <a:ln>
            <a:noFill/>
          </a:ln>
        </p:spPr>
      </p:pic>
      <p:pic>
        <p:nvPicPr>
          <p:cNvPr id="238" name="Google Shape;238;p3"/>
          <p:cNvPicPr preferRelativeResize="0"/>
          <p:nvPr/>
        </p:nvPicPr>
        <p:blipFill rotWithShape="1">
          <a:blip r:embed="rId5">
            <a:alphaModFix/>
          </a:blip>
          <a:srcRect/>
          <a:stretch/>
        </p:blipFill>
        <p:spPr>
          <a:xfrm>
            <a:off x="5042575" y="515000"/>
            <a:ext cx="3383100" cy="669375"/>
          </a:xfrm>
          <a:prstGeom prst="rect">
            <a:avLst/>
          </a:prstGeom>
          <a:noFill/>
          <a:ln>
            <a:noFill/>
          </a:ln>
        </p:spPr>
      </p:pic>
      <p:pic>
        <p:nvPicPr>
          <p:cNvPr id="239" name="Google Shape;239;p3"/>
          <p:cNvPicPr preferRelativeResize="0"/>
          <p:nvPr/>
        </p:nvPicPr>
        <p:blipFill rotWithShape="1">
          <a:blip r:embed="rId6">
            <a:alphaModFix/>
          </a:blip>
          <a:srcRect/>
          <a:stretch/>
        </p:blipFill>
        <p:spPr>
          <a:xfrm>
            <a:off x="-24714" y="3031014"/>
            <a:ext cx="509524" cy="2104557"/>
          </a:xfrm>
          <a:prstGeom prst="rect">
            <a:avLst/>
          </a:prstGeom>
          <a:noFill/>
          <a:ln>
            <a:noFill/>
          </a:ln>
        </p:spPr>
      </p:pic>
      <p:pic>
        <p:nvPicPr>
          <p:cNvPr id="240" name="Google Shape;240;p3"/>
          <p:cNvPicPr preferRelativeResize="0"/>
          <p:nvPr/>
        </p:nvPicPr>
        <p:blipFill rotWithShape="1">
          <a:blip r:embed="rId7">
            <a:alphaModFix/>
          </a:blip>
          <a:srcRect/>
          <a:stretch/>
        </p:blipFill>
        <p:spPr>
          <a:xfrm>
            <a:off x="11776791" y="164535"/>
            <a:ext cx="415209" cy="2252509"/>
          </a:xfrm>
          <a:prstGeom prst="rect">
            <a:avLst/>
          </a:prstGeom>
          <a:noFill/>
          <a:ln>
            <a:noFill/>
          </a:ln>
        </p:spPr>
      </p:pic>
      <p:pic>
        <p:nvPicPr>
          <p:cNvPr id="241" name="Google Shape;241;p3"/>
          <p:cNvPicPr preferRelativeResize="0"/>
          <p:nvPr/>
        </p:nvPicPr>
        <p:blipFill rotWithShape="1">
          <a:blip r:embed="rId8">
            <a:alphaModFix/>
          </a:blip>
          <a:srcRect/>
          <a:stretch/>
        </p:blipFill>
        <p:spPr>
          <a:xfrm>
            <a:off x="5174302" y="1331949"/>
            <a:ext cx="3012276" cy="603675"/>
          </a:xfrm>
          <a:prstGeom prst="rect">
            <a:avLst/>
          </a:prstGeom>
          <a:noFill/>
          <a:ln>
            <a:noFill/>
          </a:ln>
        </p:spPr>
      </p:pic>
      <p:sp>
        <p:nvSpPr>
          <p:cNvPr id="242" name="Google Shape;242;p3"/>
          <p:cNvSpPr txBox="1"/>
          <p:nvPr/>
        </p:nvSpPr>
        <p:spPr>
          <a:xfrm>
            <a:off x="1625329" y="2746439"/>
            <a:ext cx="2694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rgbClr val="009956"/>
                </a:solidFill>
                <a:latin typeface="Roboto"/>
                <a:ea typeface="Roboto"/>
                <a:cs typeface="Roboto"/>
                <a:sym typeface="Roboto"/>
              </a:rPr>
              <a:t>Tema 1</a:t>
            </a:r>
            <a:endParaRPr sz="2000" b="1" i="0" u="none" strike="noStrike" cap="none">
              <a:solidFill>
                <a:srgbClr val="444444"/>
              </a:solidFill>
              <a:latin typeface="Roboto"/>
              <a:ea typeface="Roboto"/>
              <a:cs typeface="Roboto"/>
              <a:sym typeface="Roboto"/>
            </a:endParaRPr>
          </a:p>
        </p:txBody>
      </p:sp>
      <p:pic>
        <p:nvPicPr>
          <p:cNvPr id="243" name="Google Shape;243;p3"/>
          <p:cNvPicPr preferRelativeResize="0"/>
          <p:nvPr/>
        </p:nvPicPr>
        <p:blipFill rotWithShape="1">
          <a:blip r:embed="rId9">
            <a:alphaModFix/>
          </a:blip>
          <a:srcRect/>
          <a:stretch/>
        </p:blipFill>
        <p:spPr>
          <a:xfrm>
            <a:off x="8917825" y="104075"/>
            <a:ext cx="2487425" cy="1929950"/>
          </a:xfrm>
          <a:prstGeom prst="rect">
            <a:avLst/>
          </a:prstGeom>
          <a:noFill/>
          <a:ln>
            <a:noFill/>
          </a:ln>
        </p:spPr>
      </p:pic>
      <p:sp>
        <p:nvSpPr>
          <p:cNvPr id="244" name="Google Shape;244;p3"/>
          <p:cNvSpPr txBox="1"/>
          <p:nvPr/>
        </p:nvSpPr>
        <p:spPr>
          <a:xfrm>
            <a:off x="1739795" y="3190775"/>
            <a:ext cx="24066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dirty="0">
                <a:solidFill>
                  <a:srgbClr val="585858"/>
                </a:solidFill>
                <a:latin typeface="Roboto"/>
                <a:ea typeface="Roboto"/>
                <a:cs typeface="Roboto"/>
                <a:sym typeface="Roboto"/>
              </a:rPr>
              <a:t>¿Qué está pasando actualmente, al interior de las organizaciones en cuanto a la salud emocional y mental de los colaboradores?</a:t>
            </a:r>
            <a:endParaRPr sz="1400" b="0" i="0" u="none" strike="noStrike" cap="none" dirty="0">
              <a:solidFill>
                <a:srgbClr val="444444"/>
              </a:solidFill>
              <a:latin typeface="Roboto"/>
              <a:ea typeface="Roboto"/>
              <a:cs typeface="Roboto"/>
              <a:sym typeface="Roboto"/>
            </a:endParaRPr>
          </a:p>
        </p:txBody>
      </p:sp>
      <p:sp>
        <p:nvSpPr>
          <p:cNvPr id="245" name="Google Shape;245;p3"/>
          <p:cNvSpPr/>
          <p:nvPr/>
        </p:nvSpPr>
        <p:spPr>
          <a:xfrm>
            <a:off x="4652750" y="2546900"/>
            <a:ext cx="2694900" cy="3475200"/>
          </a:xfrm>
          <a:prstGeom prst="roundRect">
            <a:avLst>
              <a:gd name="adj" fmla="val 0"/>
            </a:avLst>
          </a:prstGeom>
          <a:solidFill>
            <a:schemeClr val="lt1"/>
          </a:solidFill>
          <a:ln>
            <a:noFill/>
          </a:ln>
          <a:effectLst>
            <a:outerShdw blurRad="14288" dist="28575" dir="3000000" algn="bl"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3"/>
          <p:cNvSpPr txBox="1"/>
          <p:nvPr/>
        </p:nvSpPr>
        <p:spPr>
          <a:xfrm>
            <a:off x="4652754" y="2746439"/>
            <a:ext cx="2694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rgbClr val="009956"/>
                </a:solidFill>
                <a:latin typeface="Roboto"/>
                <a:ea typeface="Roboto"/>
                <a:cs typeface="Roboto"/>
                <a:sym typeface="Roboto"/>
              </a:rPr>
              <a:t>Tema 2</a:t>
            </a:r>
            <a:endParaRPr sz="2000" b="1" i="0" u="none" strike="noStrike" cap="none">
              <a:solidFill>
                <a:srgbClr val="444444"/>
              </a:solidFill>
              <a:latin typeface="Roboto"/>
              <a:ea typeface="Roboto"/>
              <a:cs typeface="Roboto"/>
              <a:sym typeface="Roboto"/>
            </a:endParaRPr>
          </a:p>
        </p:txBody>
      </p:sp>
      <p:sp>
        <p:nvSpPr>
          <p:cNvPr id="247" name="Google Shape;247;p3"/>
          <p:cNvSpPr txBox="1"/>
          <p:nvPr/>
        </p:nvSpPr>
        <p:spPr>
          <a:xfrm>
            <a:off x="4767100" y="3190775"/>
            <a:ext cx="24873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a:solidFill>
                  <a:srgbClr val="585858"/>
                </a:solidFill>
                <a:latin typeface="Roboto"/>
                <a:ea typeface="Roboto"/>
                <a:cs typeface="Roboto"/>
                <a:sym typeface="Roboto"/>
              </a:rPr>
              <a:t>Definiciones de Salud Mental y Salud Emocional, y cúal es su efecto en las personas y en las organizaciones</a:t>
            </a:r>
            <a:r>
              <a:rPr lang="es-CO" sz="1400" b="0" i="0" u="none" strike="noStrike" cap="none">
                <a:solidFill>
                  <a:srgbClr val="585858"/>
                </a:solidFill>
                <a:latin typeface="Roboto"/>
                <a:ea typeface="Roboto"/>
                <a:cs typeface="Roboto"/>
                <a:sym typeface="Roboto"/>
              </a:rPr>
              <a:t>. </a:t>
            </a:r>
            <a:endParaRPr sz="1400" b="0" i="0" u="none" strike="noStrike" cap="none">
              <a:solidFill>
                <a:srgbClr val="444444"/>
              </a:solidFill>
              <a:latin typeface="Roboto"/>
              <a:ea typeface="Roboto"/>
              <a:cs typeface="Roboto"/>
              <a:sym typeface="Roboto"/>
            </a:endParaRPr>
          </a:p>
        </p:txBody>
      </p:sp>
      <p:sp>
        <p:nvSpPr>
          <p:cNvPr id="248" name="Google Shape;248;p3"/>
          <p:cNvSpPr/>
          <p:nvPr/>
        </p:nvSpPr>
        <p:spPr>
          <a:xfrm>
            <a:off x="7581475" y="2546900"/>
            <a:ext cx="2694900" cy="3475200"/>
          </a:xfrm>
          <a:prstGeom prst="roundRect">
            <a:avLst>
              <a:gd name="adj" fmla="val 0"/>
            </a:avLst>
          </a:prstGeom>
          <a:solidFill>
            <a:schemeClr val="lt1"/>
          </a:solidFill>
          <a:ln>
            <a:noFill/>
          </a:ln>
          <a:effectLst>
            <a:outerShdw blurRad="14288" dist="28575" dir="3000000" algn="bl"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3"/>
          <p:cNvSpPr txBox="1"/>
          <p:nvPr/>
        </p:nvSpPr>
        <p:spPr>
          <a:xfrm>
            <a:off x="7581479" y="2774377"/>
            <a:ext cx="2694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rgbClr val="009956"/>
                </a:solidFill>
                <a:latin typeface="Roboto"/>
                <a:ea typeface="Roboto"/>
                <a:cs typeface="Roboto"/>
                <a:sym typeface="Roboto"/>
              </a:rPr>
              <a:t>Tema 3</a:t>
            </a:r>
            <a:endParaRPr sz="2000" b="1" i="0" u="none" strike="noStrike" cap="none">
              <a:solidFill>
                <a:srgbClr val="444444"/>
              </a:solidFill>
              <a:latin typeface="Roboto"/>
              <a:ea typeface="Roboto"/>
              <a:cs typeface="Roboto"/>
              <a:sym typeface="Roboto"/>
            </a:endParaRPr>
          </a:p>
        </p:txBody>
      </p:sp>
      <p:sp>
        <p:nvSpPr>
          <p:cNvPr id="250" name="Google Shape;250;p3"/>
          <p:cNvSpPr txBox="1"/>
          <p:nvPr/>
        </p:nvSpPr>
        <p:spPr>
          <a:xfrm>
            <a:off x="7695825" y="3142513"/>
            <a:ext cx="24873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a:solidFill>
                  <a:srgbClr val="585858"/>
                </a:solidFill>
                <a:latin typeface="Roboto"/>
                <a:ea typeface="Roboto"/>
                <a:cs typeface="Roboto"/>
                <a:sym typeface="Roboto"/>
              </a:rPr>
              <a:t>Resultados de Enterapia, al interior de las organizaciones, promocionando la Salud Emocional y previniendo y acompañando dificultades mentales y emocionales</a:t>
            </a:r>
            <a:r>
              <a:rPr lang="es-CO" sz="1400" b="0" i="0" u="none" strike="noStrike" cap="none">
                <a:solidFill>
                  <a:srgbClr val="585858"/>
                </a:solidFill>
                <a:latin typeface="Roboto"/>
                <a:ea typeface="Roboto"/>
                <a:cs typeface="Roboto"/>
                <a:sym typeface="Roboto"/>
              </a:rPr>
              <a:t>.</a:t>
            </a:r>
            <a:endParaRPr sz="1400" b="0" i="0" u="none" strike="noStrike" cap="none">
              <a:solidFill>
                <a:srgbClr val="444444"/>
              </a:solidFill>
              <a:latin typeface="Roboto"/>
              <a:ea typeface="Roboto"/>
              <a:cs typeface="Roboto"/>
              <a:sym typeface="Roboto"/>
            </a:endParaRPr>
          </a:p>
        </p:txBody>
      </p:sp>
      <p:pic>
        <p:nvPicPr>
          <p:cNvPr id="251" name="Google Shape;251;p3"/>
          <p:cNvPicPr preferRelativeResize="0"/>
          <p:nvPr/>
        </p:nvPicPr>
        <p:blipFill rotWithShape="1">
          <a:blip r:embed="rId10">
            <a:alphaModFix/>
          </a:blip>
          <a:srcRect l="9081" t="88288" r="46466"/>
          <a:stretch/>
        </p:blipFill>
        <p:spPr>
          <a:xfrm>
            <a:off x="-24725" y="-1050"/>
            <a:ext cx="5975875" cy="1729724"/>
          </a:xfrm>
          <a:prstGeom prst="rect">
            <a:avLst/>
          </a:prstGeom>
          <a:noFill/>
          <a:ln>
            <a:noFill/>
          </a:ln>
        </p:spPr>
      </p:pic>
      <p:pic>
        <p:nvPicPr>
          <p:cNvPr id="252" name="Google Shape;252;p3"/>
          <p:cNvPicPr preferRelativeResize="0"/>
          <p:nvPr/>
        </p:nvPicPr>
        <p:blipFill rotWithShape="1">
          <a:blip r:embed="rId11">
            <a:alphaModFix/>
          </a:blip>
          <a:srcRect/>
          <a:stretch/>
        </p:blipFill>
        <p:spPr>
          <a:xfrm>
            <a:off x="271192" y="380704"/>
            <a:ext cx="1820277" cy="347994"/>
          </a:xfrm>
          <a:prstGeom prst="rect">
            <a:avLst/>
          </a:prstGeom>
          <a:noFill/>
          <a:ln>
            <a:noFill/>
          </a:ln>
        </p:spPr>
      </p:pic>
      <p:pic>
        <p:nvPicPr>
          <p:cNvPr id="253" name="Google Shape;253;p3"/>
          <p:cNvPicPr preferRelativeResize="0"/>
          <p:nvPr/>
        </p:nvPicPr>
        <p:blipFill>
          <a:blip r:embed="rId12">
            <a:alphaModFix/>
          </a:blip>
          <a:stretch>
            <a:fillRect/>
          </a:stretch>
        </p:blipFill>
        <p:spPr>
          <a:xfrm>
            <a:off x="2305650" y="261000"/>
            <a:ext cx="1638950" cy="587400"/>
          </a:xfrm>
          <a:prstGeom prst="rect">
            <a:avLst/>
          </a:prstGeom>
          <a:noFill/>
          <a:ln>
            <a:noFill/>
          </a:ln>
        </p:spPr>
      </p:pic>
      <p:sp>
        <p:nvSpPr>
          <p:cNvPr id="254" name="Google Shape;254;p3"/>
          <p:cNvSpPr/>
          <p:nvPr/>
        </p:nvSpPr>
        <p:spPr>
          <a:xfrm>
            <a:off x="2292675" y="5103775"/>
            <a:ext cx="1360200" cy="1360200"/>
          </a:xfrm>
          <a:prstGeom prst="roundRect">
            <a:avLst>
              <a:gd name="adj" fmla="val 16667"/>
            </a:avLst>
          </a:prstGeom>
          <a:solidFill>
            <a:schemeClr val="lt1"/>
          </a:solidFill>
          <a:ln>
            <a:noFill/>
          </a:ln>
          <a:effectLst>
            <a:outerShdw blurRad="14288" dist="28575" dir="3000000" algn="bl" rotWithShape="0">
              <a:srgbClr val="000000">
                <a:alpha val="1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8259375" y="5103775"/>
            <a:ext cx="1360200" cy="1360200"/>
          </a:xfrm>
          <a:prstGeom prst="roundRect">
            <a:avLst>
              <a:gd name="adj" fmla="val 16667"/>
            </a:avLst>
          </a:prstGeom>
          <a:solidFill>
            <a:schemeClr val="lt1"/>
          </a:solidFill>
          <a:ln>
            <a:noFill/>
          </a:ln>
          <a:effectLst>
            <a:outerShdw blurRad="14288" dist="28575" dir="3000000" algn="bl" rotWithShape="0">
              <a:srgbClr val="000000">
                <a:alpha val="1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415900" y="5103775"/>
            <a:ext cx="1360200" cy="1360200"/>
          </a:xfrm>
          <a:prstGeom prst="roundRect">
            <a:avLst>
              <a:gd name="adj" fmla="val 16667"/>
            </a:avLst>
          </a:prstGeom>
          <a:solidFill>
            <a:schemeClr val="lt1"/>
          </a:solidFill>
          <a:ln>
            <a:noFill/>
          </a:ln>
          <a:effectLst>
            <a:outerShdw blurRad="14288" dist="28575" dir="3000000" algn="bl" rotWithShape="0">
              <a:srgbClr val="000000">
                <a:alpha val="1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3"/>
          <p:cNvPicPr preferRelativeResize="0"/>
          <p:nvPr/>
        </p:nvPicPr>
        <p:blipFill rotWithShape="1">
          <a:blip r:embed="rId13">
            <a:alphaModFix/>
          </a:blip>
          <a:srcRect/>
          <a:stretch/>
        </p:blipFill>
        <p:spPr>
          <a:xfrm>
            <a:off x="2443750" y="5284525"/>
            <a:ext cx="998700" cy="998700"/>
          </a:xfrm>
          <a:prstGeom prst="rect">
            <a:avLst/>
          </a:prstGeom>
          <a:noFill/>
          <a:ln>
            <a:noFill/>
          </a:ln>
        </p:spPr>
      </p:pic>
      <p:pic>
        <p:nvPicPr>
          <p:cNvPr id="258" name="Google Shape;258;p3"/>
          <p:cNvPicPr preferRelativeResize="0"/>
          <p:nvPr/>
        </p:nvPicPr>
        <p:blipFill rotWithShape="1">
          <a:blip r:embed="rId14">
            <a:alphaModFix/>
          </a:blip>
          <a:srcRect/>
          <a:stretch/>
        </p:blipFill>
        <p:spPr>
          <a:xfrm>
            <a:off x="5596650" y="5284525"/>
            <a:ext cx="998700" cy="998700"/>
          </a:xfrm>
          <a:prstGeom prst="rect">
            <a:avLst/>
          </a:prstGeom>
          <a:noFill/>
          <a:ln>
            <a:noFill/>
          </a:ln>
        </p:spPr>
      </p:pic>
      <p:pic>
        <p:nvPicPr>
          <p:cNvPr id="259" name="Google Shape;259;p3"/>
          <p:cNvPicPr preferRelativeResize="0"/>
          <p:nvPr/>
        </p:nvPicPr>
        <p:blipFill rotWithShape="1">
          <a:blip r:embed="rId15">
            <a:alphaModFix/>
          </a:blip>
          <a:srcRect/>
          <a:stretch/>
        </p:blipFill>
        <p:spPr>
          <a:xfrm>
            <a:off x="8440125" y="5132125"/>
            <a:ext cx="998700" cy="99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5" name="Google Shape;265;p4"/>
          <p:cNvPicPr preferRelativeResize="0"/>
          <p:nvPr/>
        </p:nvPicPr>
        <p:blipFill rotWithShape="1">
          <a:blip r:embed="rId4">
            <a:alphaModFix/>
          </a:blip>
          <a:srcRect/>
          <a:stretch/>
        </p:blipFill>
        <p:spPr>
          <a:xfrm>
            <a:off x="139300" y="-2336800"/>
            <a:ext cx="4339874" cy="4421230"/>
          </a:xfrm>
          <a:prstGeom prst="rect">
            <a:avLst/>
          </a:prstGeom>
          <a:noFill/>
          <a:ln>
            <a:noFill/>
          </a:ln>
        </p:spPr>
      </p:pic>
      <p:pic>
        <p:nvPicPr>
          <p:cNvPr id="266" name="Google Shape;266;p4"/>
          <p:cNvPicPr preferRelativeResize="0"/>
          <p:nvPr/>
        </p:nvPicPr>
        <p:blipFill rotWithShape="1">
          <a:blip r:embed="rId5">
            <a:alphaModFix/>
          </a:blip>
          <a:srcRect/>
          <a:stretch/>
        </p:blipFill>
        <p:spPr>
          <a:xfrm>
            <a:off x="0" y="5849338"/>
            <a:ext cx="3302720" cy="984076"/>
          </a:xfrm>
          <a:prstGeom prst="rect">
            <a:avLst/>
          </a:prstGeom>
          <a:noFill/>
          <a:ln>
            <a:noFill/>
          </a:ln>
        </p:spPr>
      </p:pic>
      <p:pic>
        <p:nvPicPr>
          <p:cNvPr id="267" name="Google Shape;267;p4"/>
          <p:cNvPicPr preferRelativeResize="0"/>
          <p:nvPr/>
        </p:nvPicPr>
        <p:blipFill>
          <a:blip r:embed="rId6">
            <a:alphaModFix/>
          </a:blip>
          <a:stretch>
            <a:fillRect/>
          </a:stretch>
        </p:blipFill>
        <p:spPr>
          <a:xfrm>
            <a:off x="4479163" y="2353713"/>
            <a:ext cx="3690875" cy="3690875"/>
          </a:xfrm>
          <a:prstGeom prst="rect">
            <a:avLst/>
          </a:prstGeom>
          <a:noFill/>
          <a:ln>
            <a:noFill/>
          </a:ln>
        </p:spPr>
      </p:pic>
      <p:sp>
        <p:nvSpPr>
          <p:cNvPr id="268" name="Google Shape;268;p4"/>
          <p:cNvSpPr txBox="1">
            <a:spLocks noGrp="1"/>
          </p:cNvSpPr>
          <p:nvPr>
            <p:ph type="title" idx="4294967295"/>
          </p:nvPr>
        </p:nvSpPr>
        <p:spPr>
          <a:xfrm>
            <a:off x="2521500" y="1353975"/>
            <a:ext cx="7777200" cy="1122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s-CO" sz="3600"/>
              <a:t>Test de realidad psicológica</a:t>
            </a:r>
            <a:endParaRPr sz="3600"/>
          </a:p>
        </p:txBody>
      </p:sp>
      <p:pic>
        <p:nvPicPr>
          <p:cNvPr id="269" name="Google Shape;269;p4"/>
          <p:cNvPicPr preferRelativeResize="0"/>
          <p:nvPr/>
        </p:nvPicPr>
        <p:blipFill rotWithShape="1">
          <a:blip r:embed="rId7">
            <a:alphaModFix/>
          </a:blip>
          <a:srcRect l="9081" t="88288" r="46466"/>
          <a:stretch/>
        </p:blipFill>
        <p:spPr>
          <a:xfrm flipH="1">
            <a:off x="7152575" y="0"/>
            <a:ext cx="5039426" cy="1374627"/>
          </a:xfrm>
          <a:prstGeom prst="rect">
            <a:avLst/>
          </a:prstGeom>
          <a:noFill/>
          <a:ln>
            <a:noFill/>
          </a:ln>
        </p:spPr>
      </p:pic>
      <p:pic>
        <p:nvPicPr>
          <p:cNvPr id="270" name="Google Shape;270;p4"/>
          <p:cNvPicPr preferRelativeResize="0"/>
          <p:nvPr/>
        </p:nvPicPr>
        <p:blipFill rotWithShape="1">
          <a:blip r:embed="rId8">
            <a:alphaModFix/>
          </a:blip>
          <a:srcRect/>
          <a:stretch/>
        </p:blipFill>
        <p:spPr>
          <a:xfrm>
            <a:off x="8825670" y="227183"/>
            <a:ext cx="1535031" cy="276554"/>
          </a:xfrm>
          <a:prstGeom prst="rect">
            <a:avLst/>
          </a:prstGeom>
          <a:noFill/>
          <a:ln>
            <a:noFill/>
          </a:ln>
        </p:spPr>
      </p:pic>
      <p:pic>
        <p:nvPicPr>
          <p:cNvPr id="271" name="Google Shape;271;p4"/>
          <p:cNvPicPr preferRelativeResize="0"/>
          <p:nvPr/>
        </p:nvPicPr>
        <p:blipFill>
          <a:blip r:embed="rId9">
            <a:alphaModFix/>
          </a:blip>
          <a:stretch>
            <a:fillRect/>
          </a:stretch>
        </p:blipFill>
        <p:spPr>
          <a:xfrm>
            <a:off x="10541319" y="132053"/>
            <a:ext cx="1382116" cy="4668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86464effe8_0_158"/>
          <p:cNvSpPr txBox="1">
            <a:spLocks noGrp="1"/>
          </p:cNvSpPr>
          <p:nvPr>
            <p:ph type="title"/>
          </p:nvPr>
        </p:nvSpPr>
        <p:spPr>
          <a:xfrm>
            <a:off x="354000" y="977485"/>
            <a:ext cx="5393700" cy="9969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s-CO"/>
              <a:t>Testimonios</a:t>
            </a:r>
            <a:endParaRPr/>
          </a:p>
        </p:txBody>
      </p:sp>
      <p:pic>
        <p:nvPicPr>
          <p:cNvPr id="278" name="Google Shape;278;g286464effe8_0_158"/>
          <p:cNvPicPr preferRelativeResize="0"/>
          <p:nvPr/>
        </p:nvPicPr>
        <p:blipFill>
          <a:blip r:embed="rId5">
            <a:alphaModFix/>
          </a:blip>
          <a:stretch>
            <a:fillRect/>
          </a:stretch>
        </p:blipFill>
        <p:spPr>
          <a:xfrm>
            <a:off x="621900" y="2653263"/>
            <a:ext cx="4857750" cy="3605213"/>
          </a:xfrm>
          <a:prstGeom prst="rect">
            <a:avLst/>
          </a:prstGeom>
          <a:noFill/>
          <a:ln>
            <a:noFill/>
          </a:ln>
        </p:spPr>
      </p:pic>
      <p:sp>
        <p:nvSpPr>
          <p:cNvPr id="279" name="Google Shape;279;g286464effe8_0_158"/>
          <p:cNvSpPr txBox="1">
            <a:spLocks noGrp="1"/>
          </p:cNvSpPr>
          <p:nvPr>
            <p:ph type="title"/>
          </p:nvPr>
        </p:nvSpPr>
        <p:spPr>
          <a:xfrm>
            <a:off x="8556275" y="3418188"/>
            <a:ext cx="2237400" cy="832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s-CO" sz="2300" i="1">
                <a:latin typeface="Roboto"/>
                <a:ea typeface="Roboto"/>
                <a:cs typeface="Roboto"/>
                <a:sym typeface="Roboto"/>
              </a:rPr>
              <a:t>Johanna</a:t>
            </a:r>
            <a:endParaRPr sz="2300" i="1">
              <a:latin typeface="Roboto"/>
              <a:ea typeface="Roboto"/>
              <a:cs typeface="Roboto"/>
              <a:sym typeface="Roboto"/>
            </a:endParaRPr>
          </a:p>
        </p:txBody>
      </p:sp>
      <p:pic>
        <p:nvPicPr>
          <p:cNvPr id="280" name="Google Shape;280;g286464effe8_0_158"/>
          <p:cNvPicPr preferRelativeResize="0"/>
          <p:nvPr/>
        </p:nvPicPr>
        <p:blipFill>
          <a:blip r:embed="rId6">
            <a:alphaModFix/>
          </a:blip>
          <a:stretch>
            <a:fillRect/>
          </a:stretch>
        </p:blipFill>
        <p:spPr>
          <a:xfrm>
            <a:off x="9368608" y="132047"/>
            <a:ext cx="2707206" cy="914400"/>
          </a:xfrm>
          <a:prstGeom prst="rect">
            <a:avLst/>
          </a:prstGeom>
          <a:noFill/>
          <a:ln>
            <a:noFill/>
          </a:ln>
        </p:spPr>
      </p:pic>
      <p:pic>
        <p:nvPicPr>
          <p:cNvPr id="2" name="Elementos multimedia en línea 1" descr="Testimonio Johanna 2022-11-29">
            <a:hlinkClick r:id="" action="ppaction://media"/>
            <a:extLst>
              <a:ext uri="{FF2B5EF4-FFF2-40B4-BE49-F238E27FC236}">
                <a16:creationId xmlns:a16="http://schemas.microsoft.com/office/drawing/2014/main" id="{11EB3B09-BE50-C84D-A5EA-56F2109C3E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2175" y="26053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g286464effe8_0_165"/>
          <p:cNvSpPr txBox="1">
            <a:spLocks noGrp="1"/>
          </p:cNvSpPr>
          <p:nvPr>
            <p:ph type="title"/>
          </p:nvPr>
        </p:nvSpPr>
        <p:spPr>
          <a:xfrm>
            <a:off x="339400" y="893200"/>
            <a:ext cx="4857900" cy="1107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s-CO" sz="5600"/>
              <a:t>Testimonios</a:t>
            </a:r>
            <a:endParaRPr sz="5600"/>
          </a:p>
        </p:txBody>
      </p:sp>
      <p:pic>
        <p:nvPicPr>
          <p:cNvPr id="287" name="Google Shape;287;g286464effe8_0_165"/>
          <p:cNvPicPr preferRelativeResize="0"/>
          <p:nvPr/>
        </p:nvPicPr>
        <p:blipFill>
          <a:blip r:embed="rId5">
            <a:alphaModFix/>
          </a:blip>
          <a:stretch>
            <a:fillRect/>
          </a:stretch>
        </p:blipFill>
        <p:spPr>
          <a:xfrm>
            <a:off x="2876550" y="2272263"/>
            <a:ext cx="4291013" cy="4205288"/>
          </a:xfrm>
          <a:prstGeom prst="rect">
            <a:avLst/>
          </a:prstGeom>
          <a:noFill/>
          <a:ln>
            <a:noFill/>
          </a:ln>
        </p:spPr>
      </p:pic>
      <p:sp>
        <p:nvSpPr>
          <p:cNvPr id="288" name="Google Shape;288;g286464effe8_0_165"/>
          <p:cNvSpPr txBox="1">
            <a:spLocks noGrp="1"/>
          </p:cNvSpPr>
          <p:nvPr>
            <p:ph type="title"/>
          </p:nvPr>
        </p:nvSpPr>
        <p:spPr>
          <a:xfrm>
            <a:off x="8556275" y="3418188"/>
            <a:ext cx="2237400" cy="832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s-CO" sz="2300" i="1">
                <a:solidFill>
                  <a:srgbClr val="FFFFFF"/>
                </a:solidFill>
                <a:latin typeface="Roboto"/>
                <a:ea typeface="Roboto"/>
                <a:cs typeface="Roboto"/>
                <a:sym typeface="Roboto"/>
              </a:rPr>
              <a:t>Camilo</a:t>
            </a:r>
            <a:endParaRPr sz="2300" i="1">
              <a:solidFill>
                <a:srgbClr val="FFFFFF"/>
              </a:solidFill>
              <a:latin typeface="Roboto"/>
              <a:ea typeface="Roboto"/>
              <a:cs typeface="Roboto"/>
              <a:sym typeface="Roboto"/>
            </a:endParaRPr>
          </a:p>
        </p:txBody>
      </p:sp>
      <p:pic>
        <p:nvPicPr>
          <p:cNvPr id="289" name="Google Shape;289;g286464effe8_0_165"/>
          <p:cNvPicPr preferRelativeResize="0"/>
          <p:nvPr/>
        </p:nvPicPr>
        <p:blipFill rotWithShape="1">
          <a:blip r:embed="rId6">
            <a:alphaModFix/>
          </a:blip>
          <a:srcRect l="-587" r="-2462" b="-19431"/>
          <a:stretch/>
        </p:blipFill>
        <p:spPr>
          <a:xfrm>
            <a:off x="9292408" y="208247"/>
            <a:ext cx="2707205" cy="914401"/>
          </a:xfrm>
          <a:prstGeom prst="rect">
            <a:avLst/>
          </a:prstGeom>
          <a:noFill/>
          <a:ln>
            <a:noFill/>
          </a:ln>
        </p:spPr>
      </p:pic>
      <p:pic>
        <p:nvPicPr>
          <p:cNvPr id="2" name="Elementos multimedia en línea 1" descr="Testimonio Camilo 2022-11-10">
            <a:hlinkClick r:id="" action="ppaction://media"/>
            <a:extLst>
              <a:ext uri="{FF2B5EF4-FFF2-40B4-BE49-F238E27FC236}">
                <a16:creationId xmlns:a16="http://schemas.microsoft.com/office/drawing/2014/main" id="{D9949EA6-E266-CA4F-BC40-4AB9008B72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4199" y="2616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g286464effe8_0_172"/>
          <p:cNvSpPr txBox="1">
            <a:spLocks noGrp="1"/>
          </p:cNvSpPr>
          <p:nvPr>
            <p:ph type="title"/>
          </p:nvPr>
        </p:nvSpPr>
        <p:spPr>
          <a:xfrm>
            <a:off x="354000" y="977485"/>
            <a:ext cx="5393700" cy="9969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s-CO"/>
              <a:t>Testimonios</a:t>
            </a:r>
            <a:endParaRPr/>
          </a:p>
        </p:txBody>
      </p:sp>
      <p:pic>
        <p:nvPicPr>
          <p:cNvPr id="296" name="Google Shape;296;g286464effe8_0_172"/>
          <p:cNvPicPr preferRelativeResize="0"/>
          <p:nvPr/>
        </p:nvPicPr>
        <p:blipFill>
          <a:blip r:embed="rId5">
            <a:alphaModFix/>
          </a:blip>
          <a:stretch>
            <a:fillRect/>
          </a:stretch>
        </p:blipFill>
        <p:spPr>
          <a:xfrm>
            <a:off x="1181100" y="2050435"/>
            <a:ext cx="5100638" cy="4367213"/>
          </a:xfrm>
          <a:prstGeom prst="rect">
            <a:avLst/>
          </a:prstGeom>
          <a:noFill/>
          <a:ln>
            <a:noFill/>
          </a:ln>
        </p:spPr>
      </p:pic>
      <p:sp>
        <p:nvSpPr>
          <p:cNvPr id="297" name="Google Shape;297;g286464effe8_0_172"/>
          <p:cNvSpPr txBox="1">
            <a:spLocks noGrp="1"/>
          </p:cNvSpPr>
          <p:nvPr>
            <p:ph type="title"/>
          </p:nvPr>
        </p:nvSpPr>
        <p:spPr>
          <a:xfrm>
            <a:off x="8556275" y="3418188"/>
            <a:ext cx="2237400" cy="832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s-CO" sz="2300" i="1">
                <a:latin typeface="Roboto"/>
                <a:ea typeface="Roboto"/>
                <a:cs typeface="Roboto"/>
                <a:sym typeface="Roboto"/>
              </a:rPr>
              <a:t>Claudia</a:t>
            </a:r>
            <a:endParaRPr sz="2300" i="1">
              <a:latin typeface="Roboto"/>
              <a:ea typeface="Roboto"/>
              <a:cs typeface="Roboto"/>
              <a:sym typeface="Roboto"/>
            </a:endParaRPr>
          </a:p>
        </p:txBody>
      </p:sp>
      <p:pic>
        <p:nvPicPr>
          <p:cNvPr id="298" name="Google Shape;298;g286464effe8_0_172"/>
          <p:cNvPicPr preferRelativeResize="0"/>
          <p:nvPr/>
        </p:nvPicPr>
        <p:blipFill>
          <a:blip r:embed="rId6">
            <a:alphaModFix/>
          </a:blip>
          <a:stretch>
            <a:fillRect/>
          </a:stretch>
        </p:blipFill>
        <p:spPr>
          <a:xfrm>
            <a:off x="9368608" y="132047"/>
            <a:ext cx="2707206" cy="914400"/>
          </a:xfrm>
          <a:prstGeom prst="rect">
            <a:avLst/>
          </a:prstGeom>
          <a:noFill/>
          <a:ln>
            <a:noFill/>
          </a:ln>
        </p:spPr>
      </p:pic>
      <p:pic>
        <p:nvPicPr>
          <p:cNvPr id="2" name="Elementos multimedia en línea 1" descr="Testimonio Claudia 2022-11-09">
            <a:hlinkClick r:id="" action="ppaction://media"/>
            <a:extLst>
              <a:ext uri="{FF2B5EF4-FFF2-40B4-BE49-F238E27FC236}">
                <a16:creationId xmlns:a16="http://schemas.microsoft.com/office/drawing/2014/main" id="{E1E53239-BE36-0648-A131-B906152161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0300" y="2616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286464effe8_2_21"/>
          <p:cNvPicPr preferRelativeResize="0"/>
          <p:nvPr/>
        </p:nvPicPr>
        <p:blipFill rotWithShape="1">
          <a:blip r:embed="rId3">
            <a:alphaModFix/>
          </a:blip>
          <a:srcRect l="16921" r="18193"/>
          <a:stretch/>
        </p:blipFill>
        <p:spPr>
          <a:xfrm>
            <a:off x="5244825" y="2342481"/>
            <a:ext cx="1711200" cy="1757700"/>
          </a:xfrm>
          <a:prstGeom prst="ellipse">
            <a:avLst/>
          </a:prstGeom>
          <a:noFill/>
          <a:ln>
            <a:noFill/>
          </a:ln>
        </p:spPr>
      </p:pic>
      <p:sp>
        <p:nvSpPr>
          <p:cNvPr id="304" name="Google Shape;304;g286464effe8_2_21"/>
          <p:cNvSpPr txBox="1">
            <a:spLocks noGrp="1"/>
          </p:cNvSpPr>
          <p:nvPr>
            <p:ph type="body" idx="1"/>
          </p:nvPr>
        </p:nvSpPr>
        <p:spPr>
          <a:xfrm>
            <a:off x="1969125" y="1648650"/>
            <a:ext cx="8253900" cy="850200"/>
          </a:xfrm>
          <a:prstGeom prst="rect">
            <a:avLst/>
          </a:prstGeom>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600"/>
              <a:buFont typeface="Arial"/>
              <a:buNone/>
            </a:pPr>
            <a:r>
              <a:rPr lang="es-CO" sz="2500">
                <a:solidFill>
                  <a:srgbClr val="4D5156"/>
                </a:solidFill>
                <a:highlight>
                  <a:srgbClr val="FFFFFF"/>
                </a:highlight>
                <a:latin typeface="Roboto"/>
                <a:ea typeface="Roboto"/>
                <a:cs typeface="Roboto"/>
                <a:sym typeface="Roboto"/>
              </a:rPr>
              <a:t>de los empleados sufren problemas de salud mental</a:t>
            </a:r>
            <a:endParaRPr sz="2500">
              <a:solidFill>
                <a:schemeClr val="dk2"/>
              </a:solidFill>
              <a:latin typeface="Roboto"/>
              <a:ea typeface="Roboto"/>
              <a:cs typeface="Roboto"/>
              <a:sym typeface="Roboto"/>
            </a:endParaRPr>
          </a:p>
        </p:txBody>
      </p:sp>
      <p:sp>
        <p:nvSpPr>
          <p:cNvPr id="305" name="Google Shape;305;g286464effe8_2_21"/>
          <p:cNvSpPr txBox="1"/>
          <p:nvPr/>
        </p:nvSpPr>
        <p:spPr>
          <a:xfrm>
            <a:off x="2998000" y="450300"/>
            <a:ext cx="6311100" cy="1246800"/>
          </a:xfrm>
          <a:prstGeom prst="rect">
            <a:avLst/>
          </a:prstGeom>
          <a:noFill/>
          <a:ln>
            <a:noFill/>
          </a:ln>
        </p:spPr>
        <p:txBody>
          <a:bodyPr spcFirstLastPara="1" wrap="square" lIns="22875" tIns="22875" rIns="22875" bIns="22875" anchor="t" anchorCtr="0">
            <a:spAutoFit/>
          </a:bodyPr>
          <a:lstStyle/>
          <a:p>
            <a:pPr marL="0" marR="0" lvl="0" indent="0" algn="ctr" rtl="0">
              <a:lnSpc>
                <a:spcPct val="129032"/>
              </a:lnSpc>
              <a:spcBef>
                <a:spcPts val="0"/>
              </a:spcBef>
              <a:spcAft>
                <a:spcPts val="0"/>
              </a:spcAft>
              <a:buNone/>
            </a:pPr>
            <a:r>
              <a:rPr lang="es-CO" sz="7800">
                <a:solidFill>
                  <a:srgbClr val="009056"/>
                </a:solidFill>
                <a:latin typeface="Roboto Black"/>
                <a:ea typeface="Roboto Black"/>
                <a:cs typeface="Roboto Black"/>
                <a:sym typeface="Roboto Black"/>
              </a:rPr>
              <a:t>78%</a:t>
            </a:r>
            <a:endParaRPr sz="7800">
              <a:solidFill>
                <a:srgbClr val="009056"/>
              </a:solidFill>
              <a:latin typeface="Roboto Black"/>
              <a:ea typeface="Roboto Black"/>
              <a:cs typeface="Roboto Black"/>
              <a:sym typeface="Roboto Black"/>
            </a:endParaRPr>
          </a:p>
        </p:txBody>
      </p:sp>
      <p:sp>
        <p:nvSpPr>
          <p:cNvPr id="306" name="Google Shape;306;g286464effe8_2_21"/>
          <p:cNvSpPr txBox="1"/>
          <p:nvPr/>
        </p:nvSpPr>
        <p:spPr>
          <a:xfrm>
            <a:off x="4409813" y="4450189"/>
            <a:ext cx="3372600" cy="1246800"/>
          </a:xfrm>
          <a:prstGeom prst="rect">
            <a:avLst/>
          </a:prstGeom>
          <a:noFill/>
          <a:ln>
            <a:noFill/>
          </a:ln>
        </p:spPr>
        <p:txBody>
          <a:bodyPr spcFirstLastPara="1" wrap="square" lIns="22875" tIns="22875" rIns="22875" bIns="22875" anchor="t" anchorCtr="0">
            <a:spAutoFit/>
          </a:bodyPr>
          <a:lstStyle/>
          <a:p>
            <a:pPr marL="0" marR="0" lvl="0" indent="0" algn="l" rtl="0">
              <a:lnSpc>
                <a:spcPct val="129333"/>
              </a:lnSpc>
              <a:spcBef>
                <a:spcPts val="0"/>
              </a:spcBef>
              <a:spcAft>
                <a:spcPts val="0"/>
              </a:spcAft>
              <a:buClr>
                <a:srgbClr val="FFFFFF"/>
              </a:buClr>
              <a:buSzPts val="7500"/>
              <a:buFont typeface="Roboto Light"/>
              <a:buNone/>
            </a:pPr>
            <a:endParaRPr sz="7800">
              <a:solidFill>
                <a:srgbClr val="F2B704"/>
              </a:solidFill>
              <a:latin typeface="Roboto Black"/>
              <a:ea typeface="Roboto Black"/>
              <a:cs typeface="Roboto Black"/>
              <a:sym typeface="Roboto Black"/>
            </a:endParaRPr>
          </a:p>
        </p:txBody>
      </p:sp>
      <p:sp>
        <p:nvSpPr>
          <p:cNvPr id="307" name="Google Shape;307;g286464effe8_2_21"/>
          <p:cNvSpPr txBox="1"/>
          <p:nvPr/>
        </p:nvSpPr>
        <p:spPr>
          <a:xfrm>
            <a:off x="2476638" y="3989616"/>
            <a:ext cx="7238700" cy="635700"/>
          </a:xfrm>
          <a:prstGeom prst="rect">
            <a:avLst/>
          </a:prstGeom>
          <a:noFill/>
          <a:ln>
            <a:noFill/>
          </a:ln>
        </p:spPr>
        <p:txBody>
          <a:bodyPr spcFirstLastPara="1" wrap="square" lIns="22875" tIns="22875" rIns="22875" bIns="22875" anchor="t" anchorCtr="0">
            <a:noAutofit/>
          </a:bodyPr>
          <a:lstStyle/>
          <a:p>
            <a:pPr marL="0" lvl="0" indent="0" algn="ctr" rtl="0">
              <a:spcBef>
                <a:spcPts val="0"/>
              </a:spcBef>
              <a:spcAft>
                <a:spcPts val="0"/>
              </a:spcAft>
              <a:buClr>
                <a:schemeClr val="lt1"/>
              </a:buClr>
              <a:buSzPts val="1800"/>
              <a:buFont typeface="Roboto"/>
              <a:buNone/>
            </a:pPr>
            <a:endParaRPr sz="2500">
              <a:solidFill>
                <a:srgbClr val="4D5156"/>
              </a:solidFill>
              <a:highlight>
                <a:srgbClr val="FFFFFF"/>
              </a:highlight>
              <a:latin typeface="Roboto"/>
              <a:ea typeface="Roboto"/>
              <a:cs typeface="Roboto"/>
              <a:sym typeface="Roboto"/>
            </a:endParaRPr>
          </a:p>
        </p:txBody>
      </p:sp>
      <p:sp>
        <p:nvSpPr>
          <p:cNvPr id="308" name="Google Shape;308;g286464effe8_2_21"/>
          <p:cNvSpPr txBox="1"/>
          <p:nvPr/>
        </p:nvSpPr>
        <p:spPr>
          <a:xfrm>
            <a:off x="4331800" y="6327025"/>
            <a:ext cx="3643500" cy="4155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s-CO" sz="1100">
                <a:solidFill>
                  <a:schemeClr val="dk2"/>
                </a:solidFill>
                <a:latin typeface="Roboto"/>
                <a:ea typeface="Roboto"/>
                <a:cs typeface="Roboto"/>
                <a:sym typeface="Roboto"/>
              </a:rPr>
              <a:t>Source: </a:t>
            </a:r>
            <a:r>
              <a:rPr lang="es-CO" sz="1100" i="1">
                <a:solidFill>
                  <a:schemeClr val="dk2"/>
                </a:solidFill>
                <a:latin typeface="Roboto"/>
                <a:ea typeface="Roboto"/>
                <a:cs typeface="Roboto"/>
                <a:sym typeface="Roboto"/>
              </a:rPr>
              <a:t>Oracle &amp; Workplace Intelligence &amp; WHO (2021).</a:t>
            </a:r>
            <a:endParaRPr sz="1500" i="1">
              <a:solidFill>
                <a:schemeClr val="dk2"/>
              </a:solidFill>
              <a:latin typeface="Roboto"/>
              <a:ea typeface="Roboto"/>
              <a:cs typeface="Roboto"/>
              <a:sym typeface="Roboto"/>
            </a:endParaRPr>
          </a:p>
        </p:txBody>
      </p:sp>
      <p:sp>
        <p:nvSpPr>
          <p:cNvPr id="309" name="Google Shape;309;g286464effe8_2_21"/>
          <p:cNvSpPr txBox="1">
            <a:spLocks noGrp="1"/>
          </p:cNvSpPr>
          <p:nvPr>
            <p:ph type="body" idx="1"/>
          </p:nvPr>
        </p:nvSpPr>
        <p:spPr>
          <a:xfrm>
            <a:off x="3498438" y="4208163"/>
            <a:ext cx="5195100" cy="1037700"/>
          </a:xfrm>
          <a:prstGeom prst="rect">
            <a:avLst/>
          </a:prstGeom>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600"/>
              <a:buFont typeface="Arial"/>
              <a:buNone/>
            </a:pPr>
            <a:r>
              <a:rPr lang="es-CO" sz="2500">
                <a:solidFill>
                  <a:srgbClr val="4D5156"/>
                </a:solidFill>
                <a:highlight>
                  <a:srgbClr val="FFFFFF"/>
                </a:highlight>
                <a:latin typeface="Roboto"/>
                <a:ea typeface="Roboto"/>
                <a:cs typeface="Roboto"/>
                <a:sym typeface="Roboto"/>
              </a:rPr>
              <a:t>La </a:t>
            </a:r>
            <a:r>
              <a:rPr lang="es-CO" sz="2500">
                <a:solidFill>
                  <a:srgbClr val="4D5156"/>
                </a:solidFill>
                <a:highlight>
                  <a:srgbClr val="FFFFFF"/>
                </a:highlight>
                <a:latin typeface="Roboto Medium"/>
                <a:ea typeface="Roboto Medium"/>
                <a:cs typeface="Roboto Medium"/>
                <a:sym typeface="Roboto Medium"/>
              </a:rPr>
              <a:t>pérdida de productividad</a:t>
            </a:r>
            <a:r>
              <a:rPr lang="es-CO" sz="2500">
                <a:solidFill>
                  <a:srgbClr val="4D5156"/>
                </a:solidFill>
                <a:highlight>
                  <a:srgbClr val="FFFFFF"/>
                </a:highlight>
                <a:latin typeface="Roboto"/>
                <a:ea typeface="Roboto"/>
                <a:cs typeface="Roboto"/>
                <a:sym typeface="Roboto"/>
              </a:rPr>
              <a:t> le cuesta a la economía mundial</a:t>
            </a:r>
            <a:endParaRPr sz="2500">
              <a:solidFill>
                <a:schemeClr val="dk2"/>
              </a:solidFill>
              <a:latin typeface="Roboto"/>
              <a:ea typeface="Roboto"/>
              <a:cs typeface="Roboto"/>
              <a:sym typeface="Roboto"/>
            </a:endParaRPr>
          </a:p>
        </p:txBody>
      </p:sp>
      <p:sp>
        <p:nvSpPr>
          <p:cNvPr id="310" name="Google Shape;310;g286464effe8_2_21"/>
          <p:cNvSpPr txBox="1"/>
          <p:nvPr/>
        </p:nvSpPr>
        <p:spPr>
          <a:xfrm>
            <a:off x="3196375" y="5014888"/>
            <a:ext cx="5914500" cy="1246800"/>
          </a:xfrm>
          <a:prstGeom prst="rect">
            <a:avLst/>
          </a:prstGeom>
          <a:noFill/>
          <a:ln>
            <a:noFill/>
          </a:ln>
        </p:spPr>
        <p:txBody>
          <a:bodyPr spcFirstLastPara="1" wrap="square" lIns="22875" tIns="22875" rIns="22875" bIns="22875" anchor="t" anchorCtr="0">
            <a:spAutoFit/>
          </a:bodyPr>
          <a:lstStyle/>
          <a:p>
            <a:pPr marL="0" marR="0" lvl="0" indent="0" algn="ctr" rtl="0">
              <a:lnSpc>
                <a:spcPct val="129032"/>
              </a:lnSpc>
              <a:spcBef>
                <a:spcPts val="0"/>
              </a:spcBef>
              <a:spcAft>
                <a:spcPts val="0"/>
              </a:spcAft>
              <a:buNone/>
            </a:pPr>
            <a:r>
              <a:rPr lang="es-CO" sz="7800">
                <a:solidFill>
                  <a:srgbClr val="009056"/>
                </a:solidFill>
                <a:latin typeface="Roboto Black"/>
                <a:ea typeface="Roboto Black"/>
                <a:cs typeface="Roboto Black"/>
                <a:sym typeface="Roboto Black"/>
              </a:rPr>
              <a:t>USD $1T</a:t>
            </a:r>
            <a:endParaRPr sz="7800">
              <a:solidFill>
                <a:srgbClr val="009056"/>
              </a:solidFill>
              <a:latin typeface="Roboto Black"/>
              <a:ea typeface="Roboto Black"/>
              <a:cs typeface="Roboto Black"/>
              <a:sym typeface="Roboto Black"/>
            </a:endParaRPr>
          </a:p>
        </p:txBody>
      </p:sp>
      <p:pic>
        <p:nvPicPr>
          <p:cNvPr id="311" name="Google Shape;311;g286464effe8_2_21"/>
          <p:cNvPicPr preferRelativeResize="0"/>
          <p:nvPr/>
        </p:nvPicPr>
        <p:blipFill>
          <a:blip r:embed="rId4">
            <a:alphaModFix/>
          </a:blip>
          <a:stretch>
            <a:fillRect/>
          </a:stretch>
        </p:blipFill>
        <p:spPr>
          <a:xfrm>
            <a:off x="9368608" y="132047"/>
            <a:ext cx="2707206" cy="914400"/>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927</Words>
  <Application>Microsoft Office PowerPoint</Application>
  <PresentationFormat>Panorámica</PresentationFormat>
  <Paragraphs>84</Paragraphs>
  <Slides>28</Slides>
  <Notes>28</Notes>
  <HiddenSlides>0</HiddenSlides>
  <MMClips>3</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28</vt:i4>
      </vt:variant>
    </vt:vector>
  </HeadingPairs>
  <TitlesOfParts>
    <vt:vector size="36" baseType="lpstr">
      <vt:lpstr>Roboto Black</vt:lpstr>
      <vt:lpstr>Roboto</vt:lpstr>
      <vt:lpstr>Roboto Light</vt:lpstr>
      <vt:lpstr>Arial</vt:lpstr>
      <vt:lpstr>Calibri</vt:lpstr>
      <vt:lpstr>Roboto Medium</vt:lpstr>
      <vt:lpstr>Tema de Office</vt:lpstr>
      <vt:lpstr>Tema de Office</vt:lpstr>
      <vt:lpstr>Presentación de PowerPoint</vt:lpstr>
      <vt:lpstr>Presentación de PowerPoint</vt:lpstr>
      <vt:lpstr>Presentación de PowerPoint</vt:lpstr>
      <vt:lpstr>Presentación de PowerPoint</vt:lpstr>
      <vt:lpstr>Test de realidad psicológica</vt:lpstr>
      <vt:lpstr>Testimonios</vt:lpstr>
      <vt:lpstr>Testimonios</vt:lpstr>
      <vt:lpstr>Testimonios</vt:lpstr>
      <vt:lpstr>Presentación de PowerPoint</vt:lpstr>
      <vt:lpstr>¿Qué está pasando?</vt:lpstr>
      <vt:lpstr>Presentación de PowerPoint</vt:lpstr>
      <vt:lpstr>Presentación de PowerPoint</vt:lpstr>
      <vt:lpstr>Presentación de PowerPoint</vt:lpstr>
      <vt:lpstr>¿Cómo afecta la carencia de Salud Mental  y emocional a los colaboradores?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Bayona</dc:creator>
  <cp:lastModifiedBy>Andres Bayona</cp:lastModifiedBy>
  <cp:revision>4</cp:revision>
  <dcterms:modified xsi:type="dcterms:W3CDTF">2023-11-01T19:11:38Z</dcterms:modified>
</cp:coreProperties>
</file>